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  <p:sldMasterId id="2147483674" r:id="rId2"/>
  </p:sldMasterIdLst>
  <p:notesMasterIdLst>
    <p:notesMasterId r:id="rId35"/>
  </p:notesMasterIdLst>
  <p:sldIdLst>
    <p:sldId id="275" r:id="rId3"/>
    <p:sldId id="698" r:id="rId4"/>
    <p:sldId id="258" r:id="rId5"/>
    <p:sldId id="276" r:id="rId6"/>
    <p:sldId id="284" r:id="rId7"/>
    <p:sldId id="286" r:id="rId8"/>
    <p:sldId id="296" r:id="rId9"/>
    <p:sldId id="290" r:id="rId10"/>
    <p:sldId id="699" r:id="rId11"/>
    <p:sldId id="700" r:id="rId12"/>
    <p:sldId id="277" r:id="rId13"/>
    <p:sldId id="293" r:id="rId14"/>
    <p:sldId id="701" r:id="rId15"/>
    <p:sldId id="278" r:id="rId16"/>
    <p:sldId id="267" r:id="rId17"/>
    <p:sldId id="266" r:id="rId18"/>
    <p:sldId id="279" r:id="rId19"/>
    <p:sldId id="287" r:id="rId20"/>
    <p:sldId id="270" r:id="rId21"/>
    <p:sldId id="297" r:id="rId22"/>
    <p:sldId id="702" r:id="rId23"/>
    <p:sldId id="703" r:id="rId24"/>
    <p:sldId id="420" r:id="rId25"/>
    <p:sldId id="257" r:id="rId26"/>
    <p:sldId id="523" r:id="rId27"/>
    <p:sldId id="522" r:id="rId28"/>
    <p:sldId id="349" r:id="rId29"/>
    <p:sldId id="401" r:id="rId30"/>
    <p:sldId id="490" r:id="rId31"/>
    <p:sldId id="491" r:id="rId32"/>
    <p:sldId id="493" r:id="rId33"/>
    <p:sldId id="405" r:id="rId34"/>
  </p:sldIdLst>
  <p:sldSz cx="12188825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Corbel" panose="020B0503020204020204" pitchFamily="34" charset="0"/>
      <p:regular r:id="rId44"/>
      <p:bold r:id="rId45"/>
      <p:italic r:id="rId46"/>
      <p:boldItalic r:id="rId47"/>
    </p:embeddedFont>
    <p:embeddedFont>
      <p:font typeface="Noto Sans Symbols" panose="020B0604020202020204" charset="0"/>
      <p:regular r:id="rId48"/>
      <p:bold r:id="rId49"/>
    </p:embeddedFont>
    <p:embeddedFont>
      <p:font typeface="Wingdings 2" panose="05020102010507070707" pitchFamily="18" charset="2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10B07C-028F-40E4-B6B6-331EB42CD652}" v="2069" dt="2019-12-03T09:18:13.4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778" y="29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mitar Zahariev" userId="b84e4ebc77879e88" providerId="LiveId" clId="{5010B07C-028F-40E4-B6B6-331EB42CD652}"/>
    <pc:docChg chg="undo redo custSel addSld delSld modSld sldOrd modMainMaster">
      <pc:chgData name="Dimitar Zahariev" userId="b84e4ebc77879e88" providerId="LiveId" clId="{5010B07C-028F-40E4-B6B6-331EB42CD652}" dt="2019-12-03T09:19:27.198" v="3406" actId="478"/>
      <pc:docMkLst>
        <pc:docMk/>
      </pc:docMkLst>
      <pc:sldChg chg="modAnim">
        <pc:chgData name="Dimitar Zahariev" userId="b84e4ebc77879e88" providerId="LiveId" clId="{5010B07C-028F-40E4-B6B6-331EB42CD652}" dt="2019-12-02T19:18:43.922" v="3132"/>
        <pc:sldMkLst>
          <pc:docMk/>
          <pc:sldMk cId="4163372408" sldId="257"/>
        </pc:sldMkLst>
      </pc:sldChg>
      <pc:sldChg chg="modSp">
        <pc:chgData name="Dimitar Zahariev" userId="b84e4ebc77879e88" providerId="LiveId" clId="{5010B07C-028F-40E4-B6B6-331EB42CD652}" dt="2019-12-01T17:59:36.235" v="2288" actId="20577"/>
        <pc:sldMkLst>
          <pc:docMk/>
          <pc:sldMk cId="0" sldId="258"/>
        </pc:sldMkLst>
        <pc:spChg chg="mod">
          <ac:chgData name="Dimitar Zahariev" userId="b84e4ebc77879e88" providerId="LiveId" clId="{5010B07C-028F-40E4-B6B6-331EB42CD652}" dt="2019-12-01T17:59:36.235" v="2288" actId="20577"/>
          <ac:spMkLst>
            <pc:docMk/>
            <pc:sldMk cId="0" sldId="258"/>
            <ac:spMk id="94" creationId="{00000000-0000-0000-0000-000000000000}"/>
          </ac:spMkLst>
        </pc:spChg>
      </pc:sldChg>
      <pc:sldChg chg="addSp modSp modAnim">
        <pc:chgData name="Dimitar Zahariev" userId="b84e4ebc77879e88" providerId="LiveId" clId="{5010B07C-028F-40E4-B6B6-331EB42CD652}" dt="2019-12-01T18:19:37.342" v="2654"/>
        <pc:sldMkLst>
          <pc:docMk/>
          <pc:sldMk cId="0" sldId="266"/>
        </pc:sldMkLst>
        <pc:spChg chg="add mod">
          <ac:chgData name="Dimitar Zahariev" userId="b84e4ebc77879e88" providerId="LiveId" clId="{5010B07C-028F-40E4-B6B6-331EB42CD652}" dt="2019-12-01T18:16:17.327" v="2518" actId="14100"/>
          <ac:spMkLst>
            <pc:docMk/>
            <pc:sldMk cId="0" sldId="266"/>
            <ac:spMk id="2" creationId="{DDDCC34B-BA10-42D0-B880-B49E7BB56192}"/>
          </ac:spMkLst>
        </pc:spChg>
        <pc:spChg chg="add mod">
          <ac:chgData name="Dimitar Zahariev" userId="b84e4ebc77879e88" providerId="LiveId" clId="{5010B07C-028F-40E4-B6B6-331EB42CD652}" dt="2019-12-01T18:18:54.757" v="2650" actId="1076"/>
          <ac:spMkLst>
            <pc:docMk/>
            <pc:sldMk cId="0" sldId="266"/>
            <ac:spMk id="4" creationId="{C178BC10-992C-4481-9D78-9BB050D561A5}"/>
          </ac:spMkLst>
        </pc:spChg>
        <pc:spChg chg="mod">
          <ac:chgData name="Dimitar Zahariev" userId="b84e4ebc77879e88" providerId="LiveId" clId="{5010B07C-028F-40E4-B6B6-331EB42CD652}" dt="2019-12-01T18:15:30.109" v="2511" actId="207"/>
          <ac:spMkLst>
            <pc:docMk/>
            <pc:sldMk cId="0" sldId="266"/>
            <ac:spMk id="161" creationId="{00000000-0000-0000-0000-000000000000}"/>
          </ac:spMkLst>
        </pc:spChg>
        <pc:spChg chg="mod">
          <ac:chgData name="Dimitar Zahariev" userId="b84e4ebc77879e88" providerId="LiveId" clId="{5010B07C-028F-40E4-B6B6-331EB42CD652}" dt="2019-12-01T18:13:13.312" v="2434" actId="20577"/>
          <ac:spMkLst>
            <pc:docMk/>
            <pc:sldMk cId="0" sldId="266"/>
            <ac:spMk id="162" creationId="{00000000-0000-0000-0000-000000000000}"/>
          </ac:spMkLst>
        </pc:spChg>
      </pc:sldChg>
      <pc:sldChg chg="modSp">
        <pc:chgData name="Dimitar Zahariev" userId="b84e4ebc77879e88" providerId="LiveId" clId="{5010B07C-028F-40E4-B6B6-331EB42CD652}" dt="2019-12-01T15:09:58.793" v="2214" actId="20577"/>
        <pc:sldMkLst>
          <pc:docMk/>
          <pc:sldMk cId="0" sldId="270"/>
        </pc:sldMkLst>
        <pc:spChg chg="mod">
          <ac:chgData name="Dimitar Zahariev" userId="b84e4ebc77879e88" providerId="LiveId" clId="{5010B07C-028F-40E4-B6B6-331EB42CD652}" dt="2019-12-01T15:09:58.793" v="2214" actId="20577"/>
          <ac:spMkLst>
            <pc:docMk/>
            <pc:sldMk cId="0" sldId="270"/>
            <ac:spMk id="198" creationId="{00000000-0000-0000-0000-000000000000}"/>
          </ac:spMkLst>
        </pc:spChg>
      </pc:sldChg>
      <pc:sldChg chg="del">
        <pc:chgData name="Dimitar Zahariev" userId="b84e4ebc77879e88" providerId="LiveId" clId="{5010B07C-028F-40E4-B6B6-331EB42CD652}" dt="2019-12-01T08:57:54.455" v="436" actId="2696"/>
        <pc:sldMkLst>
          <pc:docMk/>
          <pc:sldMk cId="0" sldId="271"/>
        </pc:sldMkLst>
      </pc:sldChg>
      <pc:sldChg chg="del">
        <pc:chgData name="Dimitar Zahariev" userId="b84e4ebc77879e88" providerId="LiveId" clId="{5010B07C-028F-40E4-B6B6-331EB42CD652}" dt="2019-11-24T17:28:03.891" v="122" actId="2696"/>
        <pc:sldMkLst>
          <pc:docMk/>
          <pc:sldMk cId="0" sldId="273"/>
        </pc:sldMkLst>
      </pc:sldChg>
      <pc:sldChg chg="delSp modSp">
        <pc:chgData name="Dimitar Zahariev" userId="b84e4ebc77879e88" providerId="LiveId" clId="{5010B07C-028F-40E4-B6B6-331EB42CD652}" dt="2019-12-01T14:44:36.462" v="1626" actId="478"/>
        <pc:sldMkLst>
          <pc:docMk/>
          <pc:sldMk cId="3662170422" sldId="275"/>
        </pc:sldMkLst>
        <pc:spChg chg="mod">
          <ac:chgData name="Dimitar Zahariev" userId="b84e4ebc77879e88" providerId="LiveId" clId="{5010B07C-028F-40E4-B6B6-331EB42CD652}" dt="2019-11-24T17:22:16.324" v="16" actId="20577"/>
          <ac:spMkLst>
            <pc:docMk/>
            <pc:sldMk cId="3662170422" sldId="275"/>
            <ac:spMk id="4" creationId="{00000000-0000-0000-0000-000000000000}"/>
          </ac:spMkLst>
        </pc:spChg>
        <pc:picChg chg="del">
          <ac:chgData name="Dimitar Zahariev" userId="b84e4ebc77879e88" providerId="LiveId" clId="{5010B07C-028F-40E4-B6B6-331EB42CD652}" dt="2019-12-01T14:44:36.462" v="1626" actId="478"/>
          <ac:picMkLst>
            <pc:docMk/>
            <pc:sldMk cId="3662170422" sldId="275"/>
            <ac:picMk id="9" creationId="{2AF13E77-FBA8-4AA3-AB0D-9A2BBC7A3458}"/>
          </ac:picMkLst>
        </pc:picChg>
      </pc:sldChg>
      <pc:sldChg chg="modSp">
        <pc:chgData name="Dimitar Zahariev" userId="b84e4ebc77879e88" providerId="LiveId" clId="{5010B07C-028F-40E4-B6B6-331EB42CD652}" dt="2019-11-24T17:22:45.472" v="50" actId="20577"/>
        <pc:sldMkLst>
          <pc:docMk/>
          <pc:sldMk cId="3599525444" sldId="276"/>
        </pc:sldMkLst>
        <pc:spChg chg="mod">
          <ac:chgData name="Dimitar Zahariev" userId="b84e4ebc77879e88" providerId="LiveId" clId="{5010B07C-028F-40E4-B6B6-331EB42CD652}" dt="2019-11-24T17:22:45.472" v="50" actId="20577"/>
          <ac:spMkLst>
            <pc:docMk/>
            <pc:sldMk cId="3599525444" sldId="276"/>
            <ac:spMk id="2" creationId="{00000000-0000-0000-0000-000000000000}"/>
          </ac:spMkLst>
        </pc:spChg>
      </pc:sldChg>
      <pc:sldChg chg="modSp">
        <pc:chgData name="Dimitar Zahariev" userId="b84e4ebc77879e88" providerId="LiveId" clId="{5010B07C-028F-40E4-B6B6-331EB42CD652}" dt="2019-12-01T08:52:56.845" v="339" actId="20577"/>
        <pc:sldMkLst>
          <pc:docMk/>
          <pc:sldMk cId="2475462342" sldId="277"/>
        </pc:sldMkLst>
        <pc:spChg chg="mod">
          <ac:chgData name="Dimitar Zahariev" userId="b84e4ebc77879e88" providerId="LiveId" clId="{5010B07C-028F-40E4-B6B6-331EB42CD652}" dt="2019-12-01T08:52:45.284" v="311" actId="20577"/>
          <ac:spMkLst>
            <pc:docMk/>
            <pc:sldMk cId="2475462342" sldId="277"/>
            <ac:spMk id="2" creationId="{00000000-0000-0000-0000-000000000000}"/>
          </ac:spMkLst>
        </pc:spChg>
        <pc:spChg chg="mod">
          <ac:chgData name="Dimitar Zahariev" userId="b84e4ebc77879e88" providerId="LiveId" clId="{5010B07C-028F-40E4-B6B6-331EB42CD652}" dt="2019-12-01T08:52:56.845" v="339" actId="20577"/>
          <ac:spMkLst>
            <pc:docMk/>
            <pc:sldMk cId="2475462342" sldId="277"/>
            <ac:spMk id="3" creationId="{00000000-0000-0000-0000-000000000000}"/>
          </ac:spMkLst>
        </pc:spChg>
      </pc:sldChg>
      <pc:sldChg chg="modSp">
        <pc:chgData name="Dimitar Zahariev" userId="b84e4ebc77879e88" providerId="LiveId" clId="{5010B07C-028F-40E4-B6B6-331EB42CD652}" dt="2019-12-03T08:58:45.125" v="3135" actId="20577"/>
        <pc:sldMkLst>
          <pc:docMk/>
          <pc:sldMk cId="143277407" sldId="278"/>
        </pc:sldMkLst>
        <pc:spChg chg="mod">
          <ac:chgData name="Dimitar Zahariev" userId="b84e4ebc77879e88" providerId="LiveId" clId="{5010B07C-028F-40E4-B6B6-331EB42CD652}" dt="2019-12-03T08:58:45.125" v="3135" actId="20577"/>
          <ac:spMkLst>
            <pc:docMk/>
            <pc:sldMk cId="143277407" sldId="278"/>
            <ac:spMk id="2" creationId="{00000000-0000-0000-0000-000000000000}"/>
          </ac:spMkLst>
        </pc:spChg>
      </pc:sldChg>
      <pc:sldChg chg="modSp">
        <pc:chgData name="Dimitar Zahariev" userId="b84e4ebc77879e88" providerId="LiveId" clId="{5010B07C-028F-40E4-B6B6-331EB42CD652}" dt="2019-11-24T17:24:50.152" v="116" actId="20577"/>
        <pc:sldMkLst>
          <pc:docMk/>
          <pc:sldMk cId="944403781" sldId="279"/>
        </pc:sldMkLst>
        <pc:spChg chg="mod">
          <ac:chgData name="Dimitar Zahariev" userId="b84e4ebc77879e88" providerId="LiveId" clId="{5010B07C-028F-40E4-B6B6-331EB42CD652}" dt="2019-11-24T17:24:50.152" v="116" actId="20577"/>
          <ac:spMkLst>
            <pc:docMk/>
            <pc:sldMk cId="944403781" sldId="279"/>
            <ac:spMk id="2" creationId="{00000000-0000-0000-0000-000000000000}"/>
          </ac:spMkLst>
        </pc:spChg>
      </pc:sldChg>
      <pc:sldChg chg="del">
        <pc:chgData name="Dimitar Zahariev" userId="b84e4ebc77879e88" providerId="LiveId" clId="{5010B07C-028F-40E4-B6B6-331EB42CD652}" dt="2019-11-24T17:28:03.832" v="120" actId="2696"/>
        <pc:sldMkLst>
          <pc:docMk/>
          <pc:sldMk cId="105860669" sldId="280"/>
        </pc:sldMkLst>
      </pc:sldChg>
      <pc:sldChg chg="del">
        <pc:chgData name="Dimitar Zahariev" userId="b84e4ebc77879e88" providerId="LiveId" clId="{5010B07C-028F-40E4-B6B6-331EB42CD652}" dt="2019-11-24T17:28:03.813" v="119" actId="2696"/>
        <pc:sldMkLst>
          <pc:docMk/>
          <pc:sldMk cId="1902300733" sldId="281"/>
        </pc:sldMkLst>
      </pc:sldChg>
      <pc:sldChg chg="del">
        <pc:chgData name="Dimitar Zahariev" userId="b84e4ebc77879e88" providerId="LiveId" clId="{5010B07C-028F-40E4-B6B6-331EB42CD652}" dt="2019-11-24T17:28:03.793" v="118" actId="2696"/>
        <pc:sldMkLst>
          <pc:docMk/>
          <pc:sldMk cId="3381547399" sldId="282"/>
        </pc:sldMkLst>
      </pc:sldChg>
      <pc:sldChg chg="del">
        <pc:chgData name="Dimitar Zahariev" userId="b84e4ebc77879e88" providerId="LiveId" clId="{5010B07C-028F-40E4-B6B6-331EB42CD652}" dt="2019-11-24T17:28:03.853" v="121" actId="2696"/>
        <pc:sldMkLst>
          <pc:docMk/>
          <pc:sldMk cId="2839455367" sldId="283"/>
        </pc:sldMkLst>
      </pc:sldChg>
      <pc:sldChg chg="modSp modAnim">
        <pc:chgData name="Dimitar Zahariev" userId="b84e4ebc77879e88" providerId="LiveId" clId="{5010B07C-028F-40E4-B6B6-331EB42CD652}" dt="2019-12-01T18:00:52.533" v="2308" actId="20577"/>
        <pc:sldMkLst>
          <pc:docMk/>
          <pc:sldMk cId="2364747562" sldId="284"/>
        </pc:sldMkLst>
        <pc:spChg chg="mod">
          <ac:chgData name="Dimitar Zahariev" userId="b84e4ebc77879e88" providerId="LiveId" clId="{5010B07C-028F-40E4-B6B6-331EB42CD652}" dt="2019-12-01T18:00:52.533" v="2308" actId="20577"/>
          <ac:spMkLst>
            <pc:docMk/>
            <pc:sldMk cId="2364747562" sldId="284"/>
            <ac:spMk id="2" creationId="{00000000-0000-0000-0000-000000000000}"/>
          </ac:spMkLst>
        </pc:spChg>
      </pc:sldChg>
      <pc:sldChg chg="modSp modAnim">
        <pc:chgData name="Dimitar Zahariev" userId="b84e4ebc77879e88" providerId="LiveId" clId="{5010B07C-028F-40E4-B6B6-331EB42CD652}" dt="2019-12-01T14:40:38.931" v="1618" actId="13926"/>
        <pc:sldMkLst>
          <pc:docMk/>
          <pc:sldMk cId="281238591" sldId="286"/>
        </pc:sldMkLst>
        <pc:spChg chg="mod">
          <ac:chgData name="Dimitar Zahariev" userId="b84e4ebc77879e88" providerId="LiveId" clId="{5010B07C-028F-40E4-B6B6-331EB42CD652}" dt="2019-12-01T14:40:38.931" v="1618" actId="13926"/>
          <ac:spMkLst>
            <pc:docMk/>
            <pc:sldMk cId="281238591" sldId="286"/>
            <ac:spMk id="2" creationId="{00000000-0000-0000-0000-000000000000}"/>
          </ac:spMkLst>
        </pc:spChg>
      </pc:sldChg>
      <pc:sldChg chg="addSp delSp modSp">
        <pc:chgData name="Dimitar Zahariev" userId="b84e4ebc77879e88" providerId="LiveId" clId="{5010B07C-028F-40E4-B6B6-331EB42CD652}" dt="2019-12-01T08:58:12.019" v="456" actId="20577"/>
        <pc:sldMkLst>
          <pc:docMk/>
          <pc:sldMk cId="1824785055" sldId="287"/>
        </pc:sldMkLst>
        <pc:spChg chg="mod">
          <ac:chgData name="Dimitar Zahariev" userId="b84e4ebc77879e88" providerId="LiveId" clId="{5010B07C-028F-40E4-B6B6-331EB42CD652}" dt="2019-12-01T08:58:12.019" v="456" actId="20577"/>
          <ac:spMkLst>
            <pc:docMk/>
            <pc:sldMk cId="1824785055" sldId="287"/>
            <ac:spMk id="2" creationId="{00000000-0000-0000-0000-000000000000}"/>
          </ac:spMkLst>
        </pc:spChg>
        <pc:spChg chg="mod">
          <ac:chgData name="Dimitar Zahariev" userId="b84e4ebc77879e88" providerId="LiveId" clId="{5010B07C-028F-40E4-B6B6-331EB42CD652}" dt="2019-12-01T08:57:31.750" v="435" actId="6549"/>
          <ac:spMkLst>
            <pc:docMk/>
            <pc:sldMk cId="1824785055" sldId="287"/>
            <ac:spMk id="38" creationId="{00000000-0000-0000-0000-000000000000}"/>
          </ac:spMkLst>
        </pc:spChg>
        <pc:spChg chg="mod">
          <ac:chgData name="Dimitar Zahariev" userId="b84e4ebc77879e88" providerId="LiveId" clId="{5010B07C-028F-40E4-B6B6-331EB42CD652}" dt="2019-12-01T08:56:34.445" v="428" actId="207"/>
          <ac:spMkLst>
            <pc:docMk/>
            <pc:sldMk cId="1824785055" sldId="287"/>
            <ac:spMk id="39" creationId="{00000000-0000-0000-0000-000000000000}"/>
          </ac:spMkLst>
        </pc:spChg>
        <pc:spChg chg="mod">
          <ac:chgData name="Dimitar Zahariev" userId="b84e4ebc77879e88" providerId="LiveId" clId="{5010B07C-028F-40E4-B6B6-331EB42CD652}" dt="2019-12-01T08:56:30.757" v="427" actId="207"/>
          <ac:spMkLst>
            <pc:docMk/>
            <pc:sldMk cId="1824785055" sldId="287"/>
            <ac:spMk id="41" creationId="{00000000-0000-0000-0000-000000000000}"/>
          </ac:spMkLst>
        </pc:spChg>
        <pc:picChg chg="add del mod">
          <ac:chgData name="Dimitar Zahariev" userId="b84e4ebc77879e88" providerId="LiveId" clId="{5010B07C-028F-40E4-B6B6-331EB42CD652}" dt="2019-12-01T08:56:06.956" v="425" actId="108"/>
          <ac:picMkLst>
            <pc:docMk/>
            <pc:sldMk cId="1824785055" sldId="287"/>
            <ac:picMk id="20" creationId="{00000000-0000-0000-0000-000000000000}"/>
          </ac:picMkLst>
        </pc:picChg>
        <pc:picChg chg="mod">
          <ac:chgData name="Dimitar Zahariev" userId="b84e4ebc77879e88" providerId="LiveId" clId="{5010B07C-028F-40E4-B6B6-331EB42CD652}" dt="2019-12-01T08:56:15.245" v="426" actId="108"/>
          <ac:picMkLst>
            <pc:docMk/>
            <pc:sldMk cId="1824785055" sldId="287"/>
            <ac:picMk id="25" creationId="{00000000-0000-0000-0000-000000000000}"/>
          </ac:picMkLst>
        </pc:picChg>
      </pc:sldChg>
      <pc:sldChg chg="modSp del">
        <pc:chgData name="Dimitar Zahariev" userId="b84e4ebc77879e88" providerId="LiveId" clId="{5010B07C-028F-40E4-B6B6-331EB42CD652}" dt="2019-12-01T08:47:00.807" v="124" actId="2696"/>
        <pc:sldMkLst>
          <pc:docMk/>
          <pc:sldMk cId="2087603342" sldId="289"/>
        </pc:sldMkLst>
        <pc:spChg chg="mod">
          <ac:chgData name="Dimitar Zahariev" userId="b84e4ebc77879e88" providerId="LiveId" clId="{5010B07C-028F-40E4-B6B6-331EB42CD652}" dt="2019-11-24T17:23:52.763" v="90" actId="20577"/>
          <ac:spMkLst>
            <pc:docMk/>
            <pc:sldMk cId="2087603342" sldId="289"/>
            <ac:spMk id="2" creationId="{00000000-0000-0000-0000-000000000000}"/>
          </ac:spMkLst>
        </pc:spChg>
      </pc:sldChg>
      <pc:sldChg chg="delSp modSp delAnim modAnim">
        <pc:chgData name="Dimitar Zahariev" userId="b84e4ebc77879e88" providerId="LiveId" clId="{5010B07C-028F-40E4-B6B6-331EB42CD652}" dt="2019-12-01T14:33:20.694" v="1383" actId="20577"/>
        <pc:sldMkLst>
          <pc:docMk/>
          <pc:sldMk cId="247916400" sldId="290"/>
        </pc:sldMkLst>
        <pc:spChg chg="mod">
          <ac:chgData name="Dimitar Zahariev" userId="b84e4ebc77879e88" providerId="LiveId" clId="{5010B07C-028F-40E4-B6B6-331EB42CD652}" dt="2019-12-01T14:33:20.694" v="1383" actId="20577"/>
          <ac:spMkLst>
            <pc:docMk/>
            <pc:sldMk cId="247916400" sldId="290"/>
            <ac:spMk id="2" creationId="{00000000-0000-0000-0000-000000000000}"/>
          </ac:spMkLst>
        </pc:spChg>
        <pc:spChg chg="mod">
          <ac:chgData name="Dimitar Zahariev" userId="b84e4ebc77879e88" providerId="LiveId" clId="{5010B07C-028F-40E4-B6B6-331EB42CD652}" dt="2019-12-01T08:47:04.652" v="126" actId="20577"/>
          <ac:spMkLst>
            <pc:docMk/>
            <pc:sldMk cId="247916400" sldId="290"/>
            <ac:spMk id="3" creationId="{00000000-0000-0000-0000-000000000000}"/>
          </ac:spMkLst>
        </pc:spChg>
        <pc:spChg chg="del">
          <ac:chgData name="Dimitar Zahariev" userId="b84e4ebc77879e88" providerId="LiveId" clId="{5010B07C-028F-40E4-B6B6-331EB42CD652}" dt="2019-12-01T09:05:28.794" v="736" actId="478"/>
          <ac:spMkLst>
            <pc:docMk/>
            <pc:sldMk cId="247916400" sldId="290"/>
            <ac:spMk id="5" creationId="{3F3EDA29-AD82-4EA3-83E2-4ACAD2399099}"/>
          </ac:spMkLst>
        </pc:spChg>
      </pc:sldChg>
      <pc:sldChg chg="modSp modAnim">
        <pc:chgData name="Dimitar Zahariev" userId="b84e4ebc77879e88" providerId="LiveId" clId="{5010B07C-028F-40E4-B6B6-331EB42CD652}" dt="2019-12-01T14:52:41.847" v="2027" actId="13926"/>
        <pc:sldMkLst>
          <pc:docMk/>
          <pc:sldMk cId="830020358" sldId="293"/>
        </pc:sldMkLst>
        <pc:spChg chg="mod">
          <ac:chgData name="Dimitar Zahariev" userId="b84e4ebc77879e88" providerId="LiveId" clId="{5010B07C-028F-40E4-B6B6-331EB42CD652}" dt="2019-12-01T14:51:51.946" v="1934" actId="122"/>
          <ac:spMkLst>
            <pc:docMk/>
            <pc:sldMk cId="830020358" sldId="293"/>
            <ac:spMk id="2" creationId="{C68B1763-7DCE-4DC2-9BF2-6EB1F15A3D09}"/>
          </ac:spMkLst>
        </pc:spChg>
        <pc:spChg chg="mod">
          <ac:chgData name="Dimitar Zahariev" userId="b84e4ebc77879e88" providerId="LiveId" clId="{5010B07C-028F-40E4-B6B6-331EB42CD652}" dt="2019-12-01T14:52:41.847" v="2027" actId="13926"/>
          <ac:spMkLst>
            <pc:docMk/>
            <pc:sldMk cId="830020358" sldId="293"/>
            <ac:spMk id="147" creationId="{00000000-0000-0000-0000-000000000000}"/>
          </ac:spMkLst>
        </pc:spChg>
        <pc:spChg chg="mod">
          <ac:chgData name="Dimitar Zahariev" userId="b84e4ebc77879e88" providerId="LiveId" clId="{5010B07C-028F-40E4-B6B6-331EB42CD652}" dt="2019-12-01T08:53:15.598" v="355" actId="20577"/>
          <ac:spMkLst>
            <pc:docMk/>
            <pc:sldMk cId="830020358" sldId="293"/>
            <ac:spMk id="148" creationId="{00000000-0000-0000-0000-000000000000}"/>
          </ac:spMkLst>
        </pc:spChg>
      </pc:sldChg>
      <pc:sldChg chg="del">
        <pc:chgData name="Dimitar Zahariev" userId="b84e4ebc77879e88" providerId="LiveId" clId="{5010B07C-028F-40E4-B6B6-331EB42CD652}" dt="2019-12-01T08:53:02.793" v="340" actId="2696"/>
        <pc:sldMkLst>
          <pc:docMk/>
          <pc:sldMk cId="360225447" sldId="294"/>
        </pc:sldMkLst>
      </pc:sldChg>
      <pc:sldChg chg="del">
        <pc:chgData name="Dimitar Zahariev" userId="b84e4ebc77879e88" providerId="LiveId" clId="{5010B07C-028F-40E4-B6B6-331EB42CD652}" dt="2019-12-01T08:58:36.370" v="489" actId="2696"/>
        <pc:sldMkLst>
          <pc:docMk/>
          <pc:sldMk cId="3707273410" sldId="295"/>
        </pc:sldMkLst>
      </pc:sldChg>
      <pc:sldChg chg="modSp modAnim">
        <pc:chgData name="Dimitar Zahariev" userId="b84e4ebc77879e88" providerId="LiveId" clId="{5010B07C-028F-40E4-B6B6-331EB42CD652}" dt="2019-12-01T14:34:32.577" v="1487" actId="13926"/>
        <pc:sldMkLst>
          <pc:docMk/>
          <pc:sldMk cId="2395441731" sldId="296"/>
        </pc:sldMkLst>
        <pc:spChg chg="mod">
          <ac:chgData name="Dimitar Zahariev" userId="b84e4ebc77879e88" providerId="LiveId" clId="{5010B07C-028F-40E4-B6B6-331EB42CD652}" dt="2019-12-01T14:34:32.577" v="1487" actId="13926"/>
          <ac:spMkLst>
            <pc:docMk/>
            <pc:sldMk cId="2395441731" sldId="296"/>
            <ac:spMk id="2" creationId="{00000000-0000-0000-0000-000000000000}"/>
          </ac:spMkLst>
        </pc:spChg>
      </pc:sldChg>
      <pc:sldChg chg="modSp modAnim">
        <pc:chgData name="Dimitar Zahariev" userId="b84e4ebc77879e88" providerId="LiveId" clId="{5010B07C-028F-40E4-B6B6-331EB42CD652}" dt="2019-12-01T15:10:03.959" v="2222" actId="20577"/>
        <pc:sldMkLst>
          <pc:docMk/>
          <pc:sldMk cId="676248987" sldId="297"/>
        </pc:sldMkLst>
        <pc:spChg chg="mod">
          <ac:chgData name="Dimitar Zahariev" userId="b84e4ebc77879e88" providerId="LiveId" clId="{5010B07C-028F-40E4-B6B6-331EB42CD652}" dt="2019-12-01T15:10:03.959" v="2222" actId="20577"/>
          <ac:spMkLst>
            <pc:docMk/>
            <pc:sldMk cId="676248987" sldId="297"/>
            <ac:spMk id="198" creationId="{00000000-0000-0000-0000-000000000000}"/>
          </ac:spMkLst>
        </pc:spChg>
        <pc:spChg chg="mod">
          <ac:chgData name="Dimitar Zahariev" userId="b84e4ebc77879e88" providerId="LiveId" clId="{5010B07C-028F-40E4-B6B6-331EB42CD652}" dt="2019-12-01T09:33:27.554" v="1178" actId="13926"/>
          <ac:spMkLst>
            <pc:docMk/>
            <pc:sldMk cId="676248987" sldId="297"/>
            <ac:spMk id="200" creationId="{00000000-0000-0000-0000-000000000000}"/>
          </ac:spMkLst>
        </pc:spChg>
      </pc:sldChg>
      <pc:sldChg chg="add">
        <pc:chgData name="Dimitar Zahariev" userId="b84e4ebc77879e88" providerId="LiveId" clId="{5010B07C-028F-40E4-B6B6-331EB42CD652}" dt="2019-11-24T17:27:03.572" v="117"/>
        <pc:sldMkLst>
          <pc:docMk/>
          <pc:sldMk cId="3538928320" sldId="401"/>
        </pc:sldMkLst>
      </pc:sldChg>
      <pc:sldChg chg="add">
        <pc:chgData name="Dimitar Zahariev" userId="b84e4ebc77879e88" providerId="LiveId" clId="{5010B07C-028F-40E4-B6B6-331EB42CD652}" dt="2019-11-24T17:27:03.572" v="117"/>
        <pc:sldMkLst>
          <pc:docMk/>
          <pc:sldMk cId="144186764" sldId="405"/>
        </pc:sldMkLst>
      </pc:sldChg>
      <pc:sldChg chg="add">
        <pc:chgData name="Dimitar Zahariev" userId="b84e4ebc77879e88" providerId="LiveId" clId="{5010B07C-028F-40E4-B6B6-331EB42CD652}" dt="2019-11-24T17:27:03.572" v="117"/>
        <pc:sldMkLst>
          <pc:docMk/>
          <pc:sldMk cId="582614691" sldId="490"/>
        </pc:sldMkLst>
      </pc:sldChg>
      <pc:sldChg chg="add">
        <pc:chgData name="Dimitar Zahariev" userId="b84e4ebc77879e88" providerId="LiveId" clId="{5010B07C-028F-40E4-B6B6-331EB42CD652}" dt="2019-11-24T17:27:03.572" v="117"/>
        <pc:sldMkLst>
          <pc:docMk/>
          <pc:sldMk cId="1293583112" sldId="491"/>
        </pc:sldMkLst>
      </pc:sldChg>
      <pc:sldChg chg="add">
        <pc:chgData name="Dimitar Zahariev" userId="b84e4ebc77879e88" providerId="LiveId" clId="{5010B07C-028F-40E4-B6B6-331EB42CD652}" dt="2019-11-24T17:27:03.572" v="117"/>
        <pc:sldMkLst>
          <pc:docMk/>
          <pc:sldMk cId="3506533871" sldId="493"/>
        </pc:sldMkLst>
      </pc:sldChg>
      <pc:sldChg chg="delSp modSp delAnim">
        <pc:chgData name="Dimitar Zahariev" userId="b84e4ebc77879e88" providerId="LiveId" clId="{5010B07C-028F-40E4-B6B6-331EB42CD652}" dt="2019-12-02T15:32:24.431" v="3111" actId="13926"/>
        <pc:sldMkLst>
          <pc:docMk/>
          <pc:sldMk cId="2912925122" sldId="522"/>
        </pc:sldMkLst>
        <pc:spChg chg="mod">
          <ac:chgData name="Dimitar Zahariev" userId="b84e4ebc77879e88" providerId="LiveId" clId="{5010B07C-028F-40E4-B6B6-331EB42CD652}" dt="2019-12-02T15:32:24.431" v="3111" actId="13926"/>
          <ac:spMkLst>
            <pc:docMk/>
            <pc:sldMk cId="2912925122" sldId="522"/>
            <ac:spMk id="3" creationId="{00000000-0000-0000-0000-000000000000}"/>
          </ac:spMkLst>
        </pc:spChg>
        <pc:picChg chg="del">
          <ac:chgData name="Dimitar Zahariev" userId="b84e4ebc77879e88" providerId="LiveId" clId="{5010B07C-028F-40E4-B6B6-331EB42CD652}" dt="2019-12-02T15:32:17.227" v="3110" actId="478"/>
          <ac:picMkLst>
            <pc:docMk/>
            <pc:sldMk cId="2912925122" sldId="522"/>
            <ac:picMk id="5" creationId="{00000000-0000-0000-0000-000000000000}"/>
          </ac:picMkLst>
        </pc:picChg>
      </pc:sldChg>
      <pc:sldChg chg="modSp">
        <pc:chgData name="Dimitar Zahariev" userId="b84e4ebc77879e88" providerId="LiveId" clId="{5010B07C-028F-40E4-B6B6-331EB42CD652}" dt="2019-12-02T16:56:58.246" v="3130" actId="20577"/>
        <pc:sldMkLst>
          <pc:docMk/>
          <pc:sldMk cId="1022073263" sldId="698"/>
        </pc:sldMkLst>
        <pc:spChg chg="mod">
          <ac:chgData name="Dimitar Zahariev" userId="b84e4ebc77879e88" providerId="LiveId" clId="{5010B07C-028F-40E4-B6B6-331EB42CD652}" dt="2019-12-01T14:57:43.225" v="2170" actId="20577"/>
          <ac:spMkLst>
            <pc:docMk/>
            <pc:sldMk cId="1022073263" sldId="698"/>
            <ac:spMk id="4" creationId="{0141AF62-65D2-47C8-ACCC-4D20F874D323}"/>
          </ac:spMkLst>
        </pc:spChg>
        <pc:spChg chg="mod">
          <ac:chgData name="Dimitar Zahariev" userId="b84e4ebc77879e88" providerId="LiveId" clId="{5010B07C-028F-40E4-B6B6-331EB42CD652}" dt="2019-12-02T16:56:58.246" v="3130" actId="20577"/>
          <ac:spMkLst>
            <pc:docMk/>
            <pc:sldMk cId="1022073263" sldId="698"/>
            <ac:spMk id="7" creationId="{F6F1EF36-6894-4DF5-88AE-7CAB1EB19FFC}"/>
          </ac:spMkLst>
        </pc:spChg>
        <pc:spChg chg="mod">
          <ac:chgData name="Dimitar Zahariev" userId="b84e4ebc77879e88" providerId="LiveId" clId="{5010B07C-028F-40E4-B6B6-331EB42CD652}" dt="2019-12-02T16:56:52.635" v="3122" actId="20577"/>
          <ac:spMkLst>
            <pc:docMk/>
            <pc:sldMk cId="1022073263" sldId="698"/>
            <ac:spMk id="10" creationId="{00000000-0000-0000-0000-000000000000}"/>
          </ac:spMkLst>
        </pc:spChg>
      </pc:sldChg>
      <pc:sldChg chg="modSp ord modAnim">
        <pc:chgData name="Dimitar Zahariev" userId="b84e4ebc77879e88" providerId="LiveId" clId="{5010B07C-028F-40E4-B6B6-331EB42CD652}" dt="2019-12-02T15:07:41.866" v="2806"/>
        <pc:sldMkLst>
          <pc:docMk/>
          <pc:sldMk cId="3880427017" sldId="699"/>
        </pc:sldMkLst>
        <pc:spChg chg="mod">
          <ac:chgData name="Dimitar Zahariev" userId="b84e4ebc77879e88" providerId="LiveId" clId="{5010B07C-028F-40E4-B6B6-331EB42CD652}" dt="2019-12-01T14:53:12.140" v="2054" actId="20577"/>
          <ac:spMkLst>
            <pc:docMk/>
            <pc:sldMk cId="3880427017" sldId="699"/>
            <ac:spMk id="6" creationId="{DDA278D4-B6E9-4286-ADFA-A82B25006D90}"/>
          </ac:spMkLst>
        </pc:spChg>
      </pc:sldChg>
      <pc:sldChg chg="modSp ord modAnim">
        <pc:chgData name="Dimitar Zahariev" userId="b84e4ebc77879e88" providerId="LiveId" clId="{5010B07C-028F-40E4-B6B6-331EB42CD652}" dt="2019-12-02T15:07:46.051" v="2808"/>
        <pc:sldMkLst>
          <pc:docMk/>
          <pc:sldMk cId="1875215817" sldId="700"/>
        </pc:sldMkLst>
        <pc:spChg chg="mod">
          <ac:chgData name="Dimitar Zahariev" userId="b84e4ebc77879e88" providerId="LiveId" clId="{5010B07C-028F-40E4-B6B6-331EB42CD652}" dt="2019-12-01T18:04:56.702" v="2378" actId="20577"/>
          <ac:spMkLst>
            <pc:docMk/>
            <pc:sldMk cId="1875215817" sldId="700"/>
            <ac:spMk id="6" creationId="{DDA278D4-B6E9-4286-ADFA-A82B25006D90}"/>
          </ac:spMkLst>
        </pc:spChg>
      </pc:sldChg>
      <pc:sldChg chg="modSp add modAnim">
        <pc:chgData name="Dimitar Zahariev" userId="b84e4ebc77879e88" providerId="LiveId" clId="{5010B07C-028F-40E4-B6B6-331EB42CD652}" dt="2019-12-01T14:51:01.697" v="1887" actId="20577"/>
        <pc:sldMkLst>
          <pc:docMk/>
          <pc:sldMk cId="557322463" sldId="701"/>
        </pc:sldMkLst>
        <pc:spChg chg="mod">
          <ac:chgData name="Dimitar Zahariev" userId="b84e4ebc77879e88" providerId="LiveId" clId="{5010B07C-028F-40E4-B6B6-331EB42CD652}" dt="2019-12-01T14:51:01.697" v="1887" actId="20577"/>
          <ac:spMkLst>
            <pc:docMk/>
            <pc:sldMk cId="557322463" sldId="701"/>
            <ac:spMk id="2" creationId="{C68B1763-7DCE-4DC2-9BF2-6EB1F15A3D09}"/>
          </ac:spMkLst>
        </pc:spChg>
        <pc:spChg chg="mod">
          <ac:chgData name="Dimitar Zahariev" userId="b84e4ebc77879e88" providerId="LiveId" clId="{5010B07C-028F-40E4-B6B6-331EB42CD652}" dt="2019-12-01T14:50:35.442" v="1874" actId="20577"/>
          <ac:spMkLst>
            <pc:docMk/>
            <pc:sldMk cId="557322463" sldId="701"/>
            <ac:spMk id="147" creationId="{00000000-0000-0000-0000-000000000000}"/>
          </ac:spMkLst>
        </pc:spChg>
        <pc:spChg chg="mod">
          <ac:chgData name="Dimitar Zahariev" userId="b84e4ebc77879e88" providerId="LiveId" clId="{5010B07C-028F-40E4-B6B6-331EB42CD652}" dt="2019-12-01T09:19:01.380" v="982" actId="20577"/>
          <ac:spMkLst>
            <pc:docMk/>
            <pc:sldMk cId="557322463" sldId="701"/>
            <ac:spMk id="148" creationId="{00000000-0000-0000-0000-000000000000}"/>
          </ac:spMkLst>
        </pc:spChg>
      </pc:sldChg>
      <pc:sldChg chg="modSp add">
        <pc:chgData name="Dimitar Zahariev" userId="b84e4ebc77879e88" providerId="LiveId" clId="{5010B07C-028F-40E4-B6B6-331EB42CD652}" dt="2019-12-01T18:22:00.834" v="2802" actId="20577"/>
        <pc:sldMkLst>
          <pc:docMk/>
          <pc:sldMk cId="3516542087" sldId="702"/>
        </pc:sldMkLst>
        <pc:spChg chg="mod">
          <ac:chgData name="Dimitar Zahariev" userId="b84e4ebc77879e88" providerId="LiveId" clId="{5010B07C-028F-40E4-B6B6-331EB42CD652}" dt="2019-12-01T18:21:46.693" v="2749" actId="6549"/>
          <ac:spMkLst>
            <pc:docMk/>
            <pc:sldMk cId="3516542087" sldId="702"/>
            <ac:spMk id="2" creationId="{00000000-0000-0000-0000-000000000000}"/>
          </ac:spMkLst>
        </pc:spChg>
        <pc:spChg chg="mod">
          <ac:chgData name="Dimitar Zahariev" userId="b84e4ebc77879e88" providerId="LiveId" clId="{5010B07C-028F-40E4-B6B6-331EB42CD652}" dt="2019-12-01T18:22:00.834" v="2802" actId="20577"/>
          <ac:spMkLst>
            <pc:docMk/>
            <pc:sldMk cId="3516542087" sldId="702"/>
            <ac:spMk id="3" creationId="{00000000-0000-0000-0000-000000000000}"/>
          </ac:spMkLst>
        </pc:spChg>
      </pc:sldChg>
      <pc:sldChg chg="addSp delSp modSp add delAnim modAnim">
        <pc:chgData name="Dimitar Zahariev" userId="b84e4ebc77879e88" providerId="LiveId" clId="{5010B07C-028F-40E4-B6B6-331EB42CD652}" dt="2019-12-03T09:19:27.198" v="3406" actId="478"/>
        <pc:sldMkLst>
          <pc:docMk/>
          <pc:sldMk cId="2851448644" sldId="703"/>
        </pc:sldMkLst>
        <pc:spChg chg="add del mod">
          <ac:chgData name="Dimitar Zahariev" userId="b84e4ebc77879e88" providerId="LiveId" clId="{5010B07C-028F-40E4-B6B6-331EB42CD652}" dt="2019-12-01T18:22:20.451" v="2804" actId="478"/>
          <ac:spMkLst>
            <pc:docMk/>
            <pc:sldMk cId="2851448644" sldId="703"/>
            <ac:spMk id="3" creationId="{CDE60B99-F9F9-4957-B643-B0E26EC25D9C}"/>
          </ac:spMkLst>
        </pc:spChg>
        <pc:spChg chg="add del mod">
          <ac:chgData name="Dimitar Zahariev" userId="b84e4ebc77879e88" providerId="LiveId" clId="{5010B07C-028F-40E4-B6B6-331EB42CD652}" dt="2019-12-02T15:15:02.845" v="2923" actId="164"/>
          <ac:spMkLst>
            <pc:docMk/>
            <pc:sldMk cId="2851448644" sldId="703"/>
            <ac:spMk id="8" creationId="{F8F42B00-FFF8-449B-836A-73EBD459F20F}"/>
          </ac:spMkLst>
        </pc:spChg>
        <pc:spChg chg="add mod">
          <ac:chgData name="Dimitar Zahariev" userId="b84e4ebc77879e88" providerId="LiveId" clId="{5010B07C-028F-40E4-B6B6-331EB42CD652}" dt="2019-12-02T15:15:02.845" v="2923" actId="164"/>
          <ac:spMkLst>
            <pc:docMk/>
            <pc:sldMk cId="2851448644" sldId="703"/>
            <ac:spMk id="9" creationId="{CB21525E-47F2-4299-91A1-30C17FF3F644}"/>
          </ac:spMkLst>
        </pc:spChg>
        <pc:spChg chg="add del mod">
          <ac:chgData name="Dimitar Zahariev" userId="b84e4ebc77879e88" providerId="LiveId" clId="{5010B07C-028F-40E4-B6B6-331EB42CD652}" dt="2019-12-02T15:12:17.991" v="2850" actId="478"/>
          <ac:spMkLst>
            <pc:docMk/>
            <pc:sldMk cId="2851448644" sldId="703"/>
            <ac:spMk id="11" creationId="{2AE4D7F8-14EC-4DE8-B6F9-1EF6B1BB1ACE}"/>
          </ac:spMkLst>
        </pc:spChg>
        <pc:spChg chg="add mod">
          <ac:chgData name="Dimitar Zahariev" userId="b84e4ebc77879e88" providerId="LiveId" clId="{5010B07C-028F-40E4-B6B6-331EB42CD652}" dt="2019-12-02T15:15:17.971" v="2924" actId="164"/>
          <ac:spMkLst>
            <pc:docMk/>
            <pc:sldMk cId="2851448644" sldId="703"/>
            <ac:spMk id="13" creationId="{01DA13B6-8DAC-455A-BF23-1B2CBF3F19E4}"/>
          </ac:spMkLst>
        </pc:spChg>
        <pc:spChg chg="add mod">
          <ac:chgData name="Dimitar Zahariev" userId="b84e4ebc77879e88" providerId="LiveId" clId="{5010B07C-028F-40E4-B6B6-331EB42CD652}" dt="2019-12-02T15:15:17.971" v="2924" actId="164"/>
          <ac:spMkLst>
            <pc:docMk/>
            <pc:sldMk cId="2851448644" sldId="703"/>
            <ac:spMk id="14" creationId="{45738A51-BE00-44C1-B392-C001C1EA9015}"/>
          </ac:spMkLst>
        </pc:spChg>
        <pc:spChg chg="add mod">
          <ac:chgData name="Dimitar Zahariev" userId="b84e4ebc77879e88" providerId="LiveId" clId="{5010B07C-028F-40E4-B6B6-331EB42CD652}" dt="2019-12-02T15:17:24.734" v="2973" actId="1076"/>
          <ac:spMkLst>
            <pc:docMk/>
            <pc:sldMk cId="2851448644" sldId="703"/>
            <ac:spMk id="15" creationId="{31A71B73-8B3A-4D1F-9DF8-A40FEA5A76B8}"/>
          </ac:spMkLst>
        </pc:spChg>
        <pc:spChg chg="add mod">
          <ac:chgData name="Dimitar Zahariev" userId="b84e4ebc77879e88" providerId="LiveId" clId="{5010B07C-028F-40E4-B6B6-331EB42CD652}" dt="2019-12-02T15:21:26.039" v="3008" actId="1076"/>
          <ac:spMkLst>
            <pc:docMk/>
            <pc:sldMk cId="2851448644" sldId="703"/>
            <ac:spMk id="16" creationId="{0266262A-1046-4B86-A45B-BF280007D60A}"/>
          </ac:spMkLst>
        </pc:spChg>
        <pc:spChg chg="add mod">
          <ac:chgData name="Dimitar Zahariev" userId="b84e4ebc77879e88" providerId="LiveId" clId="{5010B07C-028F-40E4-B6B6-331EB42CD652}" dt="2019-12-02T15:15:50.845" v="2929" actId="164"/>
          <ac:spMkLst>
            <pc:docMk/>
            <pc:sldMk cId="2851448644" sldId="703"/>
            <ac:spMk id="17" creationId="{5EEF7A54-DC20-4BBD-AB0B-7B9E62D2093A}"/>
          </ac:spMkLst>
        </pc:spChg>
        <pc:spChg chg="add mod">
          <ac:chgData name="Dimitar Zahariev" userId="b84e4ebc77879e88" providerId="LiveId" clId="{5010B07C-028F-40E4-B6B6-331EB42CD652}" dt="2019-12-02T15:15:50.845" v="2929" actId="164"/>
          <ac:spMkLst>
            <pc:docMk/>
            <pc:sldMk cId="2851448644" sldId="703"/>
            <ac:spMk id="18" creationId="{0FE94F13-4A0F-4D11-9D98-35D7902BF27A}"/>
          </ac:spMkLst>
        </pc:spChg>
        <pc:spChg chg="add mod">
          <ac:chgData name="Dimitar Zahariev" userId="b84e4ebc77879e88" providerId="LiveId" clId="{5010B07C-028F-40E4-B6B6-331EB42CD652}" dt="2019-12-02T15:15:33.103" v="2926" actId="164"/>
          <ac:spMkLst>
            <pc:docMk/>
            <pc:sldMk cId="2851448644" sldId="703"/>
            <ac:spMk id="20" creationId="{1D247F41-1F37-496D-98EE-55A96DFE45FB}"/>
          </ac:spMkLst>
        </pc:spChg>
        <pc:spChg chg="add mod">
          <ac:chgData name="Dimitar Zahariev" userId="b84e4ebc77879e88" providerId="LiveId" clId="{5010B07C-028F-40E4-B6B6-331EB42CD652}" dt="2019-12-02T15:15:33.103" v="2926" actId="164"/>
          <ac:spMkLst>
            <pc:docMk/>
            <pc:sldMk cId="2851448644" sldId="703"/>
            <ac:spMk id="21" creationId="{AB0C1D44-B31E-47D9-9AA2-8A3F59E22832}"/>
          </ac:spMkLst>
        </pc:spChg>
        <pc:spChg chg="add mod">
          <ac:chgData name="Dimitar Zahariev" userId="b84e4ebc77879e88" providerId="LiveId" clId="{5010B07C-028F-40E4-B6B6-331EB42CD652}" dt="2019-12-02T15:15:45.339" v="2928" actId="164"/>
          <ac:spMkLst>
            <pc:docMk/>
            <pc:sldMk cId="2851448644" sldId="703"/>
            <ac:spMk id="22" creationId="{AEAB8B2A-FF70-41BA-8B2E-CB0E398D342F}"/>
          </ac:spMkLst>
        </pc:spChg>
        <pc:spChg chg="add mod">
          <ac:chgData name="Dimitar Zahariev" userId="b84e4ebc77879e88" providerId="LiveId" clId="{5010B07C-028F-40E4-B6B6-331EB42CD652}" dt="2019-12-02T15:15:45.339" v="2928" actId="164"/>
          <ac:spMkLst>
            <pc:docMk/>
            <pc:sldMk cId="2851448644" sldId="703"/>
            <ac:spMk id="23" creationId="{D8124001-12D5-409A-992C-A22530BD6571}"/>
          </ac:spMkLst>
        </pc:spChg>
        <pc:spChg chg="add mod">
          <ac:chgData name="Dimitar Zahariev" userId="b84e4ebc77879e88" providerId="LiveId" clId="{5010B07C-028F-40E4-B6B6-331EB42CD652}" dt="2019-12-02T15:15:39.599" v="2927" actId="164"/>
          <ac:spMkLst>
            <pc:docMk/>
            <pc:sldMk cId="2851448644" sldId="703"/>
            <ac:spMk id="24" creationId="{6F349307-2536-4B1B-9481-D6243D905024}"/>
          </ac:spMkLst>
        </pc:spChg>
        <pc:spChg chg="add mod">
          <ac:chgData name="Dimitar Zahariev" userId="b84e4ebc77879e88" providerId="LiveId" clId="{5010B07C-028F-40E4-B6B6-331EB42CD652}" dt="2019-12-02T15:15:39.599" v="2927" actId="164"/>
          <ac:spMkLst>
            <pc:docMk/>
            <pc:sldMk cId="2851448644" sldId="703"/>
            <ac:spMk id="25" creationId="{110CBC26-5F7E-49B8-8CC0-40AAAE57876F}"/>
          </ac:spMkLst>
        </pc:spChg>
        <pc:spChg chg="add mod">
          <ac:chgData name="Dimitar Zahariev" userId="b84e4ebc77879e88" providerId="LiveId" clId="{5010B07C-028F-40E4-B6B6-331EB42CD652}" dt="2019-12-02T15:22:25.088" v="3017" actId="1035"/>
          <ac:spMkLst>
            <pc:docMk/>
            <pc:sldMk cId="2851448644" sldId="703"/>
            <ac:spMk id="32" creationId="{89091549-2B66-483F-9F22-6F5F05BE8500}"/>
          </ac:spMkLst>
        </pc:spChg>
        <pc:spChg chg="add mod">
          <ac:chgData name="Dimitar Zahariev" userId="b84e4ebc77879e88" providerId="LiveId" clId="{5010B07C-028F-40E4-B6B6-331EB42CD652}" dt="2019-12-02T15:22:31.107" v="3018" actId="1035"/>
          <ac:spMkLst>
            <pc:docMk/>
            <pc:sldMk cId="2851448644" sldId="703"/>
            <ac:spMk id="35" creationId="{A3CCA9B9-B430-4244-91E9-CCCE16C93FE2}"/>
          </ac:spMkLst>
        </pc:spChg>
        <pc:spChg chg="add mod">
          <ac:chgData name="Dimitar Zahariev" userId="b84e4ebc77879e88" providerId="LiveId" clId="{5010B07C-028F-40E4-B6B6-331EB42CD652}" dt="2019-12-02T15:23:38.617" v="3053" actId="1076"/>
          <ac:spMkLst>
            <pc:docMk/>
            <pc:sldMk cId="2851448644" sldId="703"/>
            <ac:spMk id="37" creationId="{F8A7D66B-3F40-4D2A-97D4-0C3C6E77B04C}"/>
          </ac:spMkLst>
        </pc:spChg>
        <pc:spChg chg="add mod">
          <ac:chgData name="Dimitar Zahariev" userId="b84e4ebc77879e88" providerId="LiveId" clId="{5010B07C-028F-40E4-B6B6-331EB42CD652}" dt="2019-12-03T09:05:06.107" v="3236" actId="1038"/>
          <ac:spMkLst>
            <pc:docMk/>
            <pc:sldMk cId="2851448644" sldId="703"/>
            <ac:spMk id="52" creationId="{94CAAB02-A253-48EB-B424-6866D7F1F462}"/>
          </ac:spMkLst>
        </pc:spChg>
        <pc:spChg chg="add mod">
          <ac:chgData name="Dimitar Zahariev" userId="b84e4ebc77879e88" providerId="LiveId" clId="{5010B07C-028F-40E4-B6B6-331EB42CD652}" dt="2019-12-03T09:05:06.107" v="3236" actId="1038"/>
          <ac:spMkLst>
            <pc:docMk/>
            <pc:sldMk cId="2851448644" sldId="703"/>
            <ac:spMk id="54" creationId="{CD6EBBBD-5F1E-4E91-B1C7-AB56603DCDDA}"/>
          </ac:spMkLst>
        </pc:spChg>
        <pc:spChg chg="add mod">
          <ac:chgData name="Dimitar Zahariev" userId="b84e4ebc77879e88" providerId="LiveId" clId="{5010B07C-028F-40E4-B6B6-331EB42CD652}" dt="2019-12-03T09:03:34.785" v="3194" actId="114"/>
          <ac:spMkLst>
            <pc:docMk/>
            <pc:sldMk cId="2851448644" sldId="703"/>
            <ac:spMk id="56" creationId="{799FFB6D-EA61-45F6-9531-742359CA2CF3}"/>
          </ac:spMkLst>
        </pc:spChg>
        <pc:spChg chg="add mod">
          <ac:chgData name="Dimitar Zahariev" userId="b84e4ebc77879e88" providerId="LiveId" clId="{5010B07C-028F-40E4-B6B6-331EB42CD652}" dt="2019-12-03T09:03:50.637" v="3199" actId="1076"/>
          <ac:spMkLst>
            <pc:docMk/>
            <pc:sldMk cId="2851448644" sldId="703"/>
            <ac:spMk id="58" creationId="{F66C8031-5028-4361-B5D2-98E70AC65E35}"/>
          </ac:spMkLst>
        </pc:spChg>
        <pc:spChg chg="add mod">
          <ac:chgData name="Dimitar Zahariev" userId="b84e4ebc77879e88" providerId="LiveId" clId="{5010B07C-028F-40E4-B6B6-331EB42CD652}" dt="2019-12-03T09:05:06.107" v="3236" actId="1038"/>
          <ac:spMkLst>
            <pc:docMk/>
            <pc:sldMk cId="2851448644" sldId="703"/>
            <ac:spMk id="62" creationId="{D10D126F-71F4-4D6F-A53C-F3675C19AA91}"/>
          </ac:spMkLst>
        </pc:spChg>
        <pc:spChg chg="add mod">
          <ac:chgData name="Dimitar Zahariev" userId="b84e4ebc77879e88" providerId="LiveId" clId="{5010B07C-028F-40E4-B6B6-331EB42CD652}" dt="2019-12-03T09:12:20.421" v="3312" actId="1076"/>
          <ac:spMkLst>
            <pc:docMk/>
            <pc:sldMk cId="2851448644" sldId="703"/>
            <ac:spMk id="64" creationId="{EF504737-08FC-4BA5-811B-4FDB2E55D3F3}"/>
          </ac:spMkLst>
        </pc:spChg>
        <pc:spChg chg="add del mod">
          <ac:chgData name="Dimitar Zahariev" userId="b84e4ebc77879e88" providerId="LiveId" clId="{5010B07C-028F-40E4-B6B6-331EB42CD652}" dt="2019-12-03T09:19:27.198" v="3406" actId="478"/>
          <ac:spMkLst>
            <pc:docMk/>
            <pc:sldMk cId="2851448644" sldId="703"/>
            <ac:spMk id="65" creationId="{A4A0BC51-ACDC-43AB-9BEE-07FBFA5AEF5F}"/>
          </ac:spMkLst>
        </pc:spChg>
        <pc:spChg chg="add mod">
          <ac:chgData name="Dimitar Zahariev" userId="b84e4ebc77879e88" providerId="LiveId" clId="{5010B07C-028F-40E4-B6B6-331EB42CD652}" dt="2019-12-03T09:16:33.026" v="3326" actId="20577"/>
          <ac:spMkLst>
            <pc:docMk/>
            <pc:sldMk cId="2851448644" sldId="703"/>
            <ac:spMk id="66" creationId="{D3F78887-DDE3-46B9-AD96-DB28B725967F}"/>
          </ac:spMkLst>
        </pc:spChg>
        <pc:spChg chg="add mod">
          <ac:chgData name="Dimitar Zahariev" userId="b84e4ebc77879e88" providerId="LiveId" clId="{5010B07C-028F-40E4-B6B6-331EB42CD652}" dt="2019-12-02T15:25:02.924" v="3087" actId="20577"/>
          <ac:spMkLst>
            <pc:docMk/>
            <pc:sldMk cId="2851448644" sldId="703"/>
            <ac:spMk id="67" creationId="{58D2E97C-02C0-467E-8A73-987AA17BB8BF}"/>
          </ac:spMkLst>
        </pc:spChg>
        <pc:spChg chg="add del mod">
          <ac:chgData name="Dimitar Zahariev" userId="b84e4ebc77879e88" providerId="LiveId" clId="{5010B07C-028F-40E4-B6B6-331EB42CD652}" dt="2019-12-02T15:26:19.356" v="3101" actId="478"/>
          <ac:spMkLst>
            <pc:docMk/>
            <pc:sldMk cId="2851448644" sldId="703"/>
            <ac:spMk id="68" creationId="{470630A7-0C54-493F-BA80-336AC1FDAF99}"/>
          </ac:spMkLst>
        </pc:spChg>
        <pc:spChg chg="add del mod">
          <ac:chgData name="Dimitar Zahariev" userId="b84e4ebc77879e88" providerId="LiveId" clId="{5010B07C-028F-40E4-B6B6-331EB42CD652}" dt="2019-12-02T15:26:22.028" v="3102" actId="478"/>
          <ac:spMkLst>
            <pc:docMk/>
            <pc:sldMk cId="2851448644" sldId="703"/>
            <ac:spMk id="69" creationId="{B0D27F5A-B7B2-4DF1-B652-1480C16AF92B}"/>
          </ac:spMkLst>
        </pc:spChg>
        <pc:spChg chg="add del mod">
          <ac:chgData name="Dimitar Zahariev" userId="b84e4ebc77879e88" providerId="LiveId" clId="{5010B07C-028F-40E4-B6B6-331EB42CD652}" dt="2019-12-02T15:26:24.050" v="3103" actId="478"/>
          <ac:spMkLst>
            <pc:docMk/>
            <pc:sldMk cId="2851448644" sldId="703"/>
            <ac:spMk id="70" creationId="{BBF1C89C-088E-4DE8-91C3-E3D2526CDEE7}"/>
          </ac:spMkLst>
        </pc:spChg>
        <pc:spChg chg="add del mod">
          <ac:chgData name="Dimitar Zahariev" userId="b84e4ebc77879e88" providerId="LiveId" clId="{5010B07C-028F-40E4-B6B6-331EB42CD652}" dt="2019-12-02T15:26:25.787" v="3104" actId="478"/>
          <ac:spMkLst>
            <pc:docMk/>
            <pc:sldMk cId="2851448644" sldId="703"/>
            <ac:spMk id="71" creationId="{4817DB18-1D68-45B1-8A4D-8D46ADE3EAA1}"/>
          </ac:spMkLst>
        </pc:spChg>
        <pc:spChg chg="mod">
          <ac:chgData name="Dimitar Zahariev" userId="b84e4ebc77879e88" providerId="LiveId" clId="{5010B07C-028F-40E4-B6B6-331EB42CD652}" dt="2019-12-03T09:12:41.591" v="3318" actId="20577"/>
          <ac:spMkLst>
            <pc:docMk/>
            <pc:sldMk cId="2851448644" sldId="703"/>
            <ac:spMk id="198" creationId="{00000000-0000-0000-0000-000000000000}"/>
          </ac:spMkLst>
        </pc:spChg>
        <pc:spChg chg="del mod">
          <ac:chgData name="Dimitar Zahariev" userId="b84e4ebc77879e88" providerId="LiveId" clId="{5010B07C-028F-40E4-B6B6-331EB42CD652}" dt="2019-12-01T18:22:18.195" v="2803" actId="478"/>
          <ac:spMkLst>
            <pc:docMk/>
            <pc:sldMk cId="2851448644" sldId="703"/>
            <ac:spMk id="200" creationId="{00000000-0000-0000-0000-000000000000}"/>
          </ac:spMkLst>
        </pc:spChg>
        <pc:grpChg chg="add mod">
          <ac:chgData name="Dimitar Zahariev" userId="b84e4ebc77879e88" providerId="LiveId" clId="{5010B07C-028F-40E4-B6B6-331EB42CD652}" dt="2019-12-02T15:20:21.623" v="2998" actId="1076"/>
          <ac:grpSpMkLst>
            <pc:docMk/>
            <pc:sldMk cId="2851448644" sldId="703"/>
            <ac:grpSpMk id="10" creationId="{8C5712D5-FF6B-48BC-BC71-3C6DAAFADE42}"/>
          </ac:grpSpMkLst>
        </pc:grpChg>
        <pc:grpChg chg="add mod">
          <ac:chgData name="Dimitar Zahariev" userId="b84e4ebc77879e88" providerId="LiveId" clId="{5010B07C-028F-40E4-B6B6-331EB42CD652}" dt="2019-12-02T15:19:50.557" v="2991" actId="1076"/>
          <ac:grpSpMkLst>
            <pc:docMk/>
            <pc:sldMk cId="2851448644" sldId="703"/>
            <ac:grpSpMk id="12" creationId="{F448B905-76BF-47C1-9335-AD86042A1A85}"/>
          </ac:grpSpMkLst>
        </pc:grpChg>
        <pc:grpChg chg="add mod">
          <ac:chgData name="Dimitar Zahariev" userId="b84e4ebc77879e88" providerId="LiveId" clId="{5010B07C-028F-40E4-B6B6-331EB42CD652}" dt="2019-12-02T15:19:50.557" v="2991" actId="1076"/>
          <ac:grpSpMkLst>
            <pc:docMk/>
            <pc:sldMk cId="2851448644" sldId="703"/>
            <ac:grpSpMk id="27" creationId="{CDCCC3FF-DDFC-4434-8560-7B6D2323FEDF}"/>
          </ac:grpSpMkLst>
        </pc:grpChg>
        <pc:grpChg chg="add mod">
          <ac:chgData name="Dimitar Zahariev" userId="b84e4ebc77879e88" providerId="LiveId" clId="{5010B07C-028F-40E4-B6B6-331EB42CD652}" dt="2019-12-02T15:19:50.557" v="2991" actId="1076"/>
          <ac:grpSpMkLst>
            <pc:docMk/>
            <pc:sldMk cId="2851448644" sldId="703"/>
            <ac:grpSpMk id="28" creationId="{E018CB7E-B2CE-4050-8B56-DF3F9C20A9A4}"/>
          </ac:grpSpMkLst>
        </pc:grpChg>
        <pc:grpChg chg="add mod">
          <ac:chgData name="Dimitar Zahariev" userId="b84e4ebc77879e88" providerId="LiveId" clId="{5010B07C-028F-40E4-B6B6-331EB42CD652}" dt="2019-12-02T15:23:38.617" v="3053" actId="1076"/>
          <ac:grpSpMkLst>
            <pc:docMk/>
            <pc:sldMk cId="2851448644" sldId="703"/>
            <ac:grpSpMk id="29" creationId="{1CAA3753-4E5D-45F3-B94D-0D71C446E08A}"/>
          </ac:grpSpMkLst>
        </pc:grpChg>
        <pc:grpChg chg="add mod">
          <ac:chgData name="Dimitar Zahariev" userId="b84e4ebc77879e88" providerId="LiveId" clId="{5010B07C-028F-40E4-B6B6-331EB42CD652}" dt="2019-12-02T15:19:50.557" v="2991" actId="1076"/>
          <ac:grpSpMkLst>
            <pc:docMk/>
            <pc:sldMk cId="2851448644" sldId="703"/>
            <ac:grpSpMk id="30" creationId="{2DD65900-7346-41FE-A49A-D2F1DD9ED045}"/>
          </ac:grpSpMkLst>
        </pc:grpChg>
        <pc:grpChg chg="add mod">
          <ac:chgData name="Dimitar Zahariev" userId="b84e4ebc77879e88" providerId="LiveId" clId="{5010B07C-028F-40E4-B6B6-331EB42CD652}" dt="2019-12-02T15:19:50.557" v="2991" actId="1076"/>
          <ac:grpSpMkLst>
            <pc:docMk/>
            <pc:sldMk cId="2851448644" sldId="703"/>
            <ac:grpSpMk id="31" creationId="{7904F642-4A4E-4254-8594-C2B2D14C3BED}"/>
          </ac:grpSpMkLst>
        </pc:grpChg>
        <pc:picChg chg="add mod">
          <ac:chgData name="Dimitar Zahariev" userId="b84e4ebc77879e88" providerId="LiveId" clId="{5010B07C-028F-40E4-B6B6-331EB42CD652}" dt="2019-12-02T15:22:25.088" v="3017" actId="1035"/>
          <ac:picMkLst>
            <pc:docMk/>
            <pc:sldMk cId="2851448644" sldId="703"/>
            <ac:picMk id="3" creationId="{B8292860-77C1-4DC3-8208-7422B7002692}"/>
          </ac:picMkLst>
        </pc:picChg>
        <pc:picChg chg="add mod">
          <ac:chgData name="Dimitar Zahariev" userId="b84e4ebc77879e88" providerId="LiveId" clId="{5010B07C-028F-40E4-B6B6-331EB42CD652}" dt="2019-12-02T15:22:35.217" v="3019" actId="1035"/>
          <ac:picMkLst>
            <pc:docMk/>
            <pc:sldMk cId="2851448644" sldId="703"/>
            <ac:picMk id="5" creationId="{3ED95340-7698-48A5-AE0C-34620E96800C}"/>
          </ac:picMkLst>
        </pc:picChg>
        <pc:picChg chg="add mod">
          <ac:chgData name="Dimitar Zahariev" userId="b84e4ebc77879e88" providerId="LiveId" clId="{5010B07C-028F-40E4-B6B6-331EB42CD652}" dt="2019-12-02T15:19:50.557" v="2991" actId="1076"/>
          <ac:picMkLst>
            <pc:docMk/>
            <pc:sldMk cId="2851448644" sldId="703"/>
            <ac:picMk id="7" creationId="{BC0668DB-69C9-42E2-AF32-19784C7E6120}"/>
          </ac:picMkLst>
        </pc:picChg>
        <pc:picChg chg="add mod">
          <ac:chgData name="Dimitar Zahariev" userId="b84e4ebc77879e88" providerId="LiveId" clId="{5010B07C-028F-40E4-B6B6-331EB42CD652}" dt="2019-12-02T15:22:31.107" v="3018" actId="1035"/>
          <ac:picMkLst>
            <pc:docMk/>
            <pc:sldMk cId="2851448644" sldId="703"/>
            <ac:picMk id="19" creationId="{178D9280-6750-4C98-A7FF-69900E0F5D9C}"/>
          </ac:picMkLst>
        </pc:picChg>
        <pc:picChg chg="add mod">
          <ac:chgData name="Dimitar Zahariev" userId="b84e4ebc77879e88" providerId="LiveId" clId="{5010B07C-028F-40E4-B6B6-331EB42CD652}" dt="2019-12-02T15:19:50.557" v="2991" actId="1076"/>
          <ac:picMkLst>
            <pc:docMk/>
            <pc:sldMk cId="2851448644" sldId="703"/>
            <ac:picMk id="26" creationId="{C2F19FC7-8AD5-4EA4-B4ED-8CEE937DAB32}"/>
          </ac:picMkLst>
        </pc:picChg>
        <pc:picChg chg="add mod">
          <ac:chgData name="Dimitar Zahariev" userId="b84e4ebc77879e88" providerId="LiveId" clId="{5010B07C-028F-40E4-B6B6-331EB42CD652}" dt="2019-12-02T15:23:38.617" v="3053" actId="1076"/>
          <ac:picMkLst>
            <pc:docMk/>
            <pc:sldMk cId="2851448644" sldId="703"/>
            <ac:picMk id="36" creationId="{D1081361-F0A8-4840-9E59-004D3E72E58B}"/>
          </ac:picMkLst>
        </pc:picChg>
        <pc:cxnChg chg="add mod">
          <ac:chgData name="Dimitar Zahariev" userId="b84e4ebc77879e88" providerId="LiveId" clId="{5010B07C-028F-40E4-B6B6-331EB42CD652}" dt="2019-12-03T09:05:06.107" v="3236" actId="1038"/>
          <ac:cxnSpMkLst>
            <pc:docMk/>
            <pc:sldMk cId="2851448644" sldId="703"/>
            <ac:cxnSpMk id="4" creationId="{25C68A3A-E628-4945-989E-64A31B9BF2BC}"/>
          </ac:cxnSpMkLst>
        </pc:cxnChg>
        <pc:cxnChg chg="add mod">
          <ac:chgData name="Dimitar Zahariev" userId="b84e4ebc77879e88" providerId="LiveId" clId="{5010B07C-028F-40E4-B6B6-331EB42CD652}" dt="2019-12-02T15:19:50.557" v="2991" actId="1076"/>
          <ac:cxnSpMkLst>
            <pc:docMk/>
            <pc:sldMk cId="2851448644" sldId="703"/>
            <ac:cxnSpMk id="34" creationId="{B6B56097-18E7-49F0-8E1E-773A05859156}"/>
          </ac:cxnSpMkLst>
        </pc:cxnChg>
        <pc:cxnChg chg="add mod">
          <ac:chgData name="Dimitar Zahariev" userId="b84e4ebc77879e88" providerId="LiveId" clId="{5010B07C-028F-40E4-B6B6-331EB42CD652}" dt="2019-12-03T09:02:07.399" v="3159" actId="693"/>
          <ac:cxnSpMkLst>
            <pc:docMk/>
            <pc:sldMk cId="2851448644" sldId="703"/>
            <ac:cxnSpMk id="39" creationId="{85E3A985-73A7-4EF8-BB0E-C312D5B6669D}"/>
          </ac:cxnSpMkLst>
        </pc:cxnChg>
        <pc:cxnChg chg="add mod">
          <ac:chgData name="Dimitar Zahariev" userId="b84e4ebc77879e88" providerId="LiveId" clId="{5010B07C-028F-40E4-B6B6-331EB42CD652}" dt="2019-12-03T09:01:28.263" v="3156" actId="693"/>
          <ac:cxnSpMkLst>
            <pc:docMk/>
            <pc:sldMk cId="2851448644" sldId="703"/>
            <ac:cxnSpMk id="41" creationId="{58D99E16-C216-4AF5-ADE4-7F29C83023EF}"/>
          </ac:cxnSpMkLst>
        </pc:cxnChg>
        <pc:cxnChg chg="add mod">
          <ac:chgData name="Dimitar Zahariev" userId="b84e4ebc77879e88" providerId="LiveId" clId="{5010B07C-028F-40E4-B6B6-331EB42CD652}" dt="2019-12-02T15:21:13.290" v="3007" actId="693"/>
          <ac:cxnSpMkLst>
            <pc:docMk/>
            <pc:sldMk cId="2851448644" sldId="703"/>
            <ac:cxnSpMk id="44" creationId="{90C76CE3-EC46-45F5-B42E-85F764B47368}"/>
          </ac:cxnSpMkLst>
        </pc:cxnChg>
        <pc:cxnChg chg="add mod">
          <ac:chgData name="Dimitar Zahariev" userId="b84e4ebc77879e88" providerId="LiveId" clId="{5010B07C-028F-40E4-B6B6-331EB42CD652}" dt="2019-12-02T15:21:26.039" v="3008" actId="1076"/>
          <ac:cxnSpMkLst>
            <pc:docMk/>
            <pc:sldMk cId="2851448644" sldId="703"/>
            <ac:cxnSpMk id="46" creationId="{EF09F248-78E7-4660-82EF-DE203D626551}"/>
          </ac:cxnSpMkLst>
        </pc:cxnChg>
        <pc:cxnChg chg="add mod">
          <ac:chgData name="Dimitar Zahariev" userId="b84e4ebc77879e88" providerId="LiveId" clId="{5010B07C-028F-40E4-B6B6-331EB42CD652}" dt="2019-12-02T15:21:13.290" v="3007" actId="693"/>
          <ac:cxnSpMkLst>
            <pc:docMk/>
            <pc:sldMk cId="2851448644" sldId="703"/>
            <ac:cxnSpMk id="48" creationId="{DD30914E-B118-4F3A-BA1F-C7AE4243208E}"/>
          </ac:cxnSpMkLst>
        </pc:cxnChg>
        <pc:cxnChg chg="add mod">
          <ac:chgData name="Dimitar Zahariev" userId="b84e4ebc77879e88" providerId="LiveId" clId="{5010B07C-028F-40E4-B6B6-331EB42CD652}" dt="2019-12-02T15:23:38.617" v="3053" actId="1076"/>
          <ac:cxnSpMkLst>
            <pc:docMk/>
            <pc:sldMk cId="2851448644" sldId="703"/>
            <ac:cxnSpMk id="50" creationId="{10FAFF63-AEFA-4DF6-B573-655E9258F8B2}"/>
          </ac:cxnSpMkLst>
        </pc:cxnChg>
        <pc:cxnChg chg="add mod">
          <ac:chgData name="Dimitar Zahariev" userId="b84e4ebc77879e88" providerId="LiveId" clId="{5010B07C-028F-40E4-B6B6-331EB42CD652}" dt="2019-12-03T09:05:06.107" v="3236" actId="1038"/>
          <ac:cxnSpMkLst>
            <pc:docMk/>
            <pc:sldMk cId="2851448644" sldId="703"/>
            <ac:cxnSpMk id="51" creationId="{833FDE32-E3B6-4863-B35C-E71EFAA76F82}"/>
          </ac:cxnSpMkLst>
        </pc:cxnChg>
        <pc:cxnChg chg="add mod">
          <ac:chgData name="Dimitar Zahariev" userId="b84e4ebc77879e88" providerId="LiveId" clId="{5010B07C-028F-40E4-B6B6-331EB42CD652}" dt="2019-12-03T09:01:37.065" v="3157" actId="693"/>
          <ac:cxnSpMkLst>
            <pc:docMk/>
            <pc:sldMk cId="2851448644" sldId="703"/>
            <ac:cxnSpMk id="53" creationId="{0DEB19D8-EC86-44E7-B23E-CE2288377657}"/>
          </ac:cxnSpMkLst>
        </pc:cxnChg>
        <pc:cxnChg chg="add mod">
          <ac:chgData name="Dimitar Zahariev" userId="b84e4ebc77879e88" providerId="LiveId" clId="{5010B07C-028F-40E4-B6B6-331EB42CD652}" dt="2019-12-03T09:01:43.812" v="3158" actId="693"/>
          <ac:cxnSpMkLst>
            <pc:docMk/>
            <pc:sldMk cId="2851448644" sldId="703"/>
            <ac:cxnSpMk id="55" creationId="{D85648D4-066E-4656-88BF-A1A510EA410D}"/>
          </ac:cxnSpMkLst>
        </pc:cxnChg>
        <pc:cxnChg chg="add mod">
          <ac:chgData name="Dimitar Zahariev" userId="b84e4ebc77879e88" providerId="LiveId" clId="{5010B07C-028F-40E4-B6B6-331EB42CD652}" dt="2019-12-03T09:02:07.399" v="3159" actId="693"/>
          <ac:cxnSpMkLst>
            <pc:docMk/>
            <pc:sldMk cId="2851448644" sldId="703"/>
            <ac:cxnSpMk id="57" creationId="{1D03FB29-753B-4FE5-AB34-8CF1B9BD3812}"/>
          </ac:cxnSpMkLst>
        </pc:cxnChg>
        <pc:cxnChg chg="add mod">
          <ac:chgData name="Dimitar Zahariev" userId="b84e4ebc77879e88" providerId="LiveId" clId="{5010B07C-028F-40E4-B6B6-331EB42CD652}" dt="2019-12-02T15:22:25.088" v="3017" actId="1035"/>
          <ac:cxnSpMkLst>
            <pc:docMk/>
            <pc:sldMk cId="2851448644" sldId="703"/>
            <ac:cxnSpMk id="59" creationId="{8112D46B-A97F-4A27-8978-48FF73F3147F}"/>
          </ac:cxnSpMkLst>
        </pc:cxnChg>
        <pc:cxnChg chg="add mod">
          <ac:chgData name="Dimitar Zahariev" userId="b84e4ebc77879e88" providerId="LiveId" clId="{5010B07C-028F-40E4-B6B6-331EB42CD652}" dt="2019-12-03T09:05:06.107" v="3236" actId="1038"/>
          <ac:cxnSpMkLst>
            <pc:docMk/>
            <pc:sldMk cId="2851448644" sldId="703"/>
            <ac:cxnSpMk id="60" creationId="{7C651463-43D7-4972-84E0-0C3EB17EFEDD}"/>
          </ac:cxnSpMkLst>
        </pc:cxnChg>
        <pc:cxnChg chg="add mod">
          <ac:chgData name="Dimitar Zahariev" userId="b84e4ebc77879e88" providerId="LiveId" clId="{5010B07C-028F-40E4-B6B6-331EB42CD652}" dt="2019-12-02T15:22:31.107" v="3018" actId="1035"/>
          <ac:cxnSpMkLst>
            <pc:docMk/>
            <pc:sldMk cId="2851448644" sldId="703"/>
            <ac:cxnSpMk id="61" creationId="{58610726-3822-4C2A-A3EE-3BF84D42FA33}"/>
          </ac:cxnSpMkLst>
        </pc:cxnChg>
        <pc:cxnChg chg="add mod">
          <ac:chgData name="Dimitar Zahariev" userId="b84e4ebc77879e88" providerId="LiveId" clId="{5010B07C-028F-40E4-B6B6-331EB42CD652}" dt="2019-12-03T09:02:07.399" v="3159" actId="693"/>
          <ac:cxnSpMkLst>
            <pc:docMk/>
            <pc:sldMk cId="2851448644" sldId="703"/>
            <ac:cxnSpMk id="63" creationId="{48FE6084-8A24-4372-848B-E91B95DF92AC}"/>
          </ac:cxnSpMkLst>
        </pc:cxnChg>
      </pc:sldChg>
      <pc:sldMasterChg chg="modSldLayout">
        <pc:chgData name="Dimitar Zahariev" userId="b84e4ebc77879e88" providerId="LiveId" clId="{5010B07C-028F-40E4-B6B6-331EB42CD652}" dt="2019-12-01T14:56:40.048" v="2167" actId="1076"/>
        <pc:sldMasterMkLst>
          <pc:docMk/>
          <pc:sldMasterMk cId="2840079171" sldId="2147483655"/>
        </pc:sldMasterMkLst>
        <pc:sldLayoutChg chg="addSp modSp">
          <pc:chgData name="Dimitar Zahariev" userId="b84e4ebc77879e88" providerId="LiveId" clId="{5010B07C-028F-40E4-B6B6-331EB42CD652}" dt="2019-12-01T14:56:40.048" v="2167" actId="1076"/>
          <pc:sldLayoutMkLst>
            <pc:docMk/>
            <pc:sldMasterMk cId="2840079171" sldId="2147483655"/>
            <pc:sldLayoutMk cId="4089601499" sldId="2147483656"/>
          </pc:sldLayoutMkLst>
          <pc:picChg chg="add mod">
            <ac:chgData name="Dimitar Zahariev" userId="b84e4ebc77879e88" providerId="LiveId" clId="{5010B07C-028F-40E4-B6B6-331EB42CD652}" dt="2019-12-01T14:56:40.048" v="2167" actId="1076"/>
            <ac:picMkLst>
              <pc:docMk/>
              <pc:sldMasterMk cId="2840079171" sldId="2147483655"/>
              <pc:sldLayoutMk cId="4089601499" sldId="2147483656"/>
              <ac:picMk id="4" creationId="{C7242163-8431-4CD6-AACA-6BB528762736}"/>
            </ac:picMkLst>
          </pc:picChg>
        </pc:sldLayoutChg>
      </pc:sldMasterChg>
    </pc:docChg>
  </pc:docChgLst>
  <pc:docChgLst>
    <pc:chgData name="Dimitar Zahariev" userId="b84e4ebc77879e88" providerId="LiveId" clId="{2F5D4279-0A5E-4DD7-9805-44A0D21AC199}"/>
    <pc:docChg chg="undo custSel addSld delSld modSld sldOrd">
      <pc:chgData name="Dimitar Zahariev" userId="b84e4ebc77879e88" providerId="LiveId" clId="{2F5D4279-0A5E-4DD7-9805-44A0D21AC199}" dt="2019-09-02T19:24:23.998" v="1637" actId="5793"/>
      <pc:docMkLst>
        <pc:docMk/>
      </pc:docMkLst>
      <pc:sldChg chg="addSp modSp modAnim">
        <pc:chgData name="Dimitar Zahariev" userId="b84e4ebc77879e88" providerId="LiveId" clId="{2F5D4279-0A5E-4DD7-9805-44A0D21AC199}" dt="2019-09-01T16:28:38.494" v="431"/>
        <pc:sldMkLst>
          <pc:docMk/>
          <pc:sldMk cId="4163372408" sldId="257"/>
        </pc:sldMkLst>
        <pc:spChg chg="add mod">
          <ac:chgData name="Dimitar Zahariev" userId="b84e4ebc77879e88" providerId="LiveId" clId="{2F5D4279-0A5E-4DD7-9805-44A0D21AC199}" dt="2019-09-01T16:27:51.739" v="430" actId="1076"/>
          <ac:spMkLst>
            <pc:docMk/>
            <pc:sldMk cId="4163372408" sldId="257"/>
            <ac:spMk id="2" creationId="{6DAAC266-D20D-4EBF-A6AB-1EC4A110AB5B}"/>
          </ac:spMkLst>
        </pc:spChg>
        <pc:spChg chg="mod">
          <ac:chgData name="Dimitar Zahariev" userId="b84e4ebc77879e88" providerId="LiveId" clId="{2F5D4279-0A5E-4DD7-9805-44A0D21AC199}" dt="2019-09-01T16:17:16.037" v="238" actId="20577"/>
          <ac:spMkLst>
            <pc:docMk/>
            <pc:sldMk cId="4163372408" sldId="257"/>
            <ac:spMk id="83" creationId="{00000000-0000-0000-0000-000000000000}"/>
          </ac:spMkLst>
        </pc:spChg>
        <pc:spChg chg="mod">
          <ac:chgData name="Dimitar Zahariev" userId="b84e4ebc77879e88" providerId="LiveId" clId="{2F5D4279-0A5E-4DD7-9805-44A0D21AC199}" dt="2019-09-01T16:27:45.249" v="429" actId="20577"/>
          <ac:spMkLst>
            <pc:docMk/>
            <pc:sldMk cId="4163372408" sldId="257"/>
            <ac:spMk id="85" creationId="{00000000-0000-0000-0000-000000000000}"/>
          </ac:spMkLst>
        </pc:spChg>
      </pc:sldChg>
      <pc:sldChg chg="modSp">
        <pc:chgData name="Dimitar Zahariev" userId="b84e4ebc77879e88" providerId="LiveId" clId="{2F5D4279-0A5E-4DD7-9805-44A0D21AC199}" dt="2019-09-02T07:08:34.449" v="895" actId="20577"/>
        <pc:sldMkLst>
          <pc:docMk/>
          <pc:sldMk cId="0" sldId="266"/>
        </pc:sldMkLst>
        <pc:spChg chg="mod">
          <ac:chgData name="Dimitar Zahariev" userId="b84e4ebc77879e88" providerId="LiveId" clId="{2F5D4279-0A5E-4DD7-9805-44A0D21AC199}" dt="2019-09-02T07:08:34.449" v="895" actId="20577"/>
          <ac:spMkLst>
            <pc:docMk/>
            <pc:sldMk cId="0" sldId="266"/>
            <ac:spMk id="161" creationId="{00000000-0000-0000-0000-000000000000}"/>
          </ac:spMkLst>
        </pc:spChg>
      </pc:sldChg>
      <pc:sldChg chg="ord">
        <pc:chgData name="Dimitar Zahariev" userId="b84e4ebc77879e88" providerId="LiveId" clId="{2F5D4279-0A5E-4DD7-9805-44A0D21AC199}" dt="2019-09-02T07:15:40.973" v="1097"/>
        <pc:sldMkLst>
          <pc:docMk/>
          <pc:sldMk cId="0" sldId="267"/>
        </pc:sldMkLst>
      </pc:sldChg>
      <pc:sldChg chg="modSp">
        <pc:chgData name="Dimitar Zahariev" userId="b84e4ebc77879e88" providerId="LiveId" clId="{2F5D4279-0A5E-4DD7-9805-44A0D21AC199}" dt="2019-08-26T11:39:29.542" v="136" actId="20577"/>
        <pc:sldMkLst>
          <pc:docMk/>
          <pc:sldMk cId="0" sldId="270"/>
        </pc:sldMkLst>
        <pc:spChg chg="mod">
          <ac:chgData name="Dimitar Zahariev" userId="b84e4ebc77879e88" providerId="LiveId" clId="{2F5D4279-0A5E-4DD7-9805-44A0D21AC199}" dt="2019-08-26T11:39:29.542" v="136" actId="20577"/>
          <ac:spMkLst>
            <pc:docMk/>
            <pc:sldMk cId="0" sldId="270"/>
            <ac:spMk id="200" creationId="{00000000-0000-0000-0000-000000000000}"/>
          </ac:spMkLst>
        </pc:spChg>
      </pc:sldChg>
      <pc:sldChg chg="modSp">
        <pc:chgData name="Dimitar Zahariev" userId="b84e4ebc77879e88" providerId="LiveId" clId="{2F5D4279-0A5E-4DD7-9805-44A0D21AC199}" dt="2019-09-02T07:13:20.358" v="1047" actId="20577"/>
        <pc:sldMkLst>
          <pc:docMk/>
          <pc:sldMk cId="3662170422" sldId="275"/>
        </pc:sldMkLst>
        <pc:spChg chg="mod">
          <ac:chgData name="Dimitar Zahariev" userId="b84e4ebc77879e88" providerId="LiveId" clId="{2F5D4279-0A5E-4DD7-9805-44A0D21AC199}" dt="2019-09-02T07:13:20.358" v="1047" actId="20577"/>
          <ac:spMkLst>
            <pc:docMk/>
            <pc:sldMk cId="3662170422" sldId="275"/>
            <ac:spMk id="4" creationId="{00000000-0000-0000-0000-000000000000}"/>
          </ac:spMkLst>
        </pc:spChg>
      </pc:sldChg>
      <pc:sldChg chg="modSp">
        <pc:chgData name="Dimitar Zahariev" userId="b84e4ebc77879e88" providerId="LiveId" clId="{2F5D4279-0A5E-4DD7-9805-44A0D21AC199}" dt="2019-09-02T07:13:45.011" v="1055" actId="20577"/>
        <pc:sldMkLst>
          <pc:docMk/>
          <pc:sldMk cId="3599525444" sldId="276"/>
        </pc:sldMkLst>
        <pc:spChg chg="mod">
          <ac:chgData name="Dimitar Zahariev" userId="b84e4ebc77879e88" providerId="LiveId" clId="{2F5D4279-0A5E-4DD7-9805-44A0D21AC199}" dt="2019-09-02T07:13:45.011" v="1055" actId="20577"/>
          <ac:spMkLst>
            <pc:docMk/>
            <pc:sldMk cId="3599525444" sldId="276"/>
            <ac:spMk id="2" creationId="{00000000-0000-0000-0000-000000000000}"/>
          </ac:spMkLst>
        </pc:spChg>
        <pc:spChg chg="mod">
          <ac:chgData name="Dimitar Zahariev" userId="b84e4ebc77879e88" providerId="LiveId" clId="{2F5D4279-0A5E-4DD7-9805-44A0D21AC199}" dt="2019-09-02T07:13:05.545" v="1036" actId="108"/>
          <ac:spMkLst>
            <pc:docMk/>
            <pc:sldMk cId="3599525444" sldId="276"/>
            <ac:spMk id="3" creationId="{00000000-0000-0000-0000-000000000000}"/>
          </ac:spMkLst>
        </pc:spChg>
      </pc:sldChg>
      <pc:sldChg chg="modSp">
        <pc:chgData name="Dimitar Zahariev" userId="b84e4ebc77879e88" providerId="LiveId" clId="{2F5D4279-0A5E-4DD7-9805-44A0D21AC199}" dt="2019-09-02T07:13:36.001" v="1052" actId="20577"/>
        <pc:sldMkLst>
          <pc:docMk/>
          <pc:sldMk cId="2475462342" sldId="277"/>
        </pc:sldMkLst>
        <pc:spChg chg="mod">
          <ac:chgData name="Dimitar Zahariev" userId="b84e4ebc77879e88" providerId="LiveId" clId="{2F5D4279-0A5E-4DD7-9805-44A0D21AC199}" dt="2019-09-02T07:13:36.001" v="1052" actId="20577"/>
          <ac:spMkLst>
            <pc:docMk/>
            <pc:sldMk cId="2475462342" sldId="277"/>
            <ac:spMk id="2" creationId="{00000000-0000-0000-0000-000000000000}"/>
          </ac:spMkLst>
        </pc:spChg>
      </pc:sldChg>
      <pc:sldChg chg="modSp">
        <pc:chgData name="Dimitar Zahariev" userId="b84e4ebc77879e88" providerId="LiveId" clId="{2F5D4279-0A5E-4DD7-9805-44A0D21AC199}" dt="2019-09-02T07:15:28.478" v="1094" actId="5793"/>
        <pc:sldMkLst>
          <pc:docMk/>
          <pc:sldMk cId="143277407" sldId="278"/>
        </pc:sldMkLst>
        <pc:spChg chg="mod">
          <ac:chgData name="Dimitar Zahariev" userId="b84e4ebc77879e88" providerId="LiveId" clId="{2F5D4279-0A5E-4DD7-9805-44A0D21AC199}" dt="2019-09-02T07:15:18.106" v="1090" actId="20577"/>
          <ac:spMkLst>
            <pc:docMk/>
            <pc:sldMk cId="143277407" sldId="278"/>
            <ac:spMk id="2" creationId="{00000000-0000-0000-0000-000000000000}"/>
          </ac:spMkLst>
        </pc:spChg>
        <pc:spChg chg="mod">
          <ac:chgData name="Dimitar Zahariev" userId="b84e4ebc77879e88" providerId="LiveId" clId="{2F5D4279-0A5E-4DD7-9805-44A0D21AC199}" dt="2019-09-02T07:15:28.478" v="1094" actId="5793"/>
          <ac:spMkLst>
            <pc:docMk/>
            <pc:sldMk cId="143277407" sldId="278"/>
            <ac:spMk id="3" creationId="{00000000-0000-0000-0000-000000000000}"/>
          </ac:spMkLst>
        </pc:spChg>
      </pc:sldChg>
      <pc:sldChg chg="modSp">
        <pc:chgData name="Dimitar Zahariev" userId="b84e4ebc77879e88" providerId="LiveId" clId="{2F5D4279-0A5E-4DD7-9805-44A0D21AC199}" dt="2019-09-02T07:14:18.048" v="1076" actId="20577"/>
        <pc:sldMkLst>
          <pc:docMk/>
          <pc:sldMk cId="944403781" sldId="279"/>
        </pc:sldMkLst>
        <pc:spChg chg="mod">
          <ac:chgData name="Dimitar Zahariev" userId="b84e4ebc77879e88" providerId="LiveId" clId="{2F5D4279-0A5E-4DD7-9805-44A0D21AC199}" dt="2019-09-02T07:14:18.048" v="1076" actId="20577"/>
          <ac:spMkLst>
            <pc:docMk/>
            <pc:sldMk cId="944403781" sldId="279"/>
            <ac:spMk id="2" creationId="{00000000-0000-0000-0000-000000000000}"/>
          </ac:spMkLst>
        </pc:spChg>
      </pc:sldChg>
      <pc:sldChg chg="del">
        <pc:chgData name="Dimitar Zahariev" userId="b84e4ebc77879e88" providerId="LiveId" clId="{2F5D4279-0A5E-4DD7-9805-44A0D21AC199}" dt="2019-08-26T11:52:41.973" v="217" actId="2696"/>
        <pc:sldMkLst>
          <pc:docMk/>
          <pc:sldMk cId="2828288234" sldId="288"/>
        </pc:sldMkLst>
      </pc:sldChg>
      <pc:sldChg chg="addSp modSp modAnim">
        <pc:chgData name="Dimitar Zahariev" userId="b84e4ebc77879e88" providerId="LiveId" clId="{2F5D4279-0A5E-4DD7-9805-44A0D21AC199}" dt="2019-09-01T17:20:34.299" v="817" actId="20577"/>
        <pc:sldMkLst>
          <pc:docMk/>
          <pc:sldMk cId="830020358" sldId="293"/>
        </pc:sldMkLst>
        <pc:spChg chg="add mod">
          <ac:chgData name="Dimitar Zahariev" userId="b84e4ebc77879e88" providerId="LiveId" clId="{2F5D4279-0A5E-4DD7-9805-44A0D21AC199}" dt="2019-09-01T16:31:07.508" v="549" actId="2085"/>
          <ac:spMkLst>
            <pc:docMk/>
            <pc:sldMk cId="830020358" sldId="293"/>
            <ac:spMk id="2" creationId="{C68B1763-7DCE-4DC2-9BF2-6EB1F15A3D09}"/>
          </ac:spMkLst>
        </pc:spChg>
        <pc:spChg chg="mod">
          <ac:chgData name="Dimitar Zahariev" userId="b84e4ebc77879e88" providerId="LiveId" clId="{2F5D4279-0A5E-4DD7-9805-44A0D21AC199}" dt="2019-09-01T17:20:34.299" v="817" actId="20577"/>
          <ac:spMkLst>
            <pc:docMk/>
            <pc:sldMk cId="830020358" sldId="293"/>
            <ac:spMk id="147" creationId="{00000000-0000-0000-0000-000000000000}"/>
          </ac:spMkLst>
        </pc:spChg>
      </pc:sldChg>
      <pc:sldChg chg="addSp delSp modSp modAnim">
        <pc:chgData name="Dimitar Zahariev" userId="b84e4ebc77879e88" providerId="LiveId" clId="{2F5D4279-0A5E-4DD7-9805-44A0D21AC199}" dt="2019-09-01T16:37:47.728" v="753" actId="1076"/>
        <pc:sldMkLst>
          <pc:docMk/>
          <pc:sldMk cId="360225447" sldId="294"/>
        </pc:sldMkLst>
        <pc:spChg chg="add mod">
          <ac:chgData name="Dimitar Zahariev" userId="b84e4ebc77879e88" providerId="LiveId" clId="{2F5D4279-0A5E-4DD7-9805-44A0D21AC199}" dt="2019-09-01T16:37:47.728" v="753" actId="1076"/>
          <ac:spMkLst>
            <pc:docMk/>
            <pc:sldMk cId="360225447" sldId="294"/>
            <ac:spMk id="6" creationId="{576EADEC-C210-4427-A816-BF4B6B98FA0F}"/>
          </ac:spMkLst>
        </pc:spChg>
        <pc:spChg chg="del">
          <ac:chgData name="Dimitar Zahariev" userId="b84e4ebc77879e88" providerId="LiveId" clId="{2F5D4279-0A5E-4DD7-9805-44A0D21AC199}" dt="2019-09-01T16:34:11.786" v="552" actId="478"/>
          <ac:spMkLst>
            <pc:docMk/>
            <pc:sldMk cId="360225447" sldId="294"/>
            <ac:spMk id="147" creationId="{00000000-0000-0000-0000-000000000000}"/>
          </ac:spMkLst>
        </pc:spChg>
        <pc:spChg chg="mod">
          <ac:chgData name="Dimitar Zahariev" userId="b84e4ebc77879e88" providerId="LiveId" clId="{2F5D4279-0A5E-4DD7-9805-44A0D21AC199}" dt="2019-09-01T16:33:58.397" v="551" actId="20577"/>
          <ac:spMkLst>
            <pc:docMk/>
            <pc:sldMk cId="360225447" sldId="294"/>
            <ac:spMk id="148" creationId="{00000000-0000-0000-0000-000000000000}"/>
          </ac:spMkLst>
        </pc:spChg>
        <pc:picChg chg="mod">
          <ac:chgData name="Dimitar Zahariev" userId="b84e4ebc77879e88" providerId="LiveId" clId="{2F5D4279-0A5E-4DD7-9805-44A0D21AC199}" dt="2019-09-01T16:34:18.644" v="553" actId="1076"/>
          <ac:picMkLst>
            <pc:docMk/>
            <pc:sldMk cId="360225447" sldId="294"/>
            <ac:picMk id="3" creationId="{FE5AC490-552B-4BE4-95D6-7E02F52E6D58}"/>
          </ac:picMkLst>
        </pc:picChg>
      </pc:sldChg>
      <pc:sldChg chg="modSp modAnim">
        <pc:chgData name="Dimitar Zahariev" userId="b84e4ebc77879e88" providerId="LiveId" clId="{2F5D4279-0A5E-4DD7-9805-44A0D21AC199}" dt="2019-09-02T07:11:54.058" v="974" actId="20577"/>
        <pc:sldMkLst>
          <pc:docMk/>
          <pc:sldMk cId="676248987" sldId="297"/>
        </pc:sldMkLst>
        <pc:spChg chg="mod">
          <ac:chgData name="Dimitar Zahariev" userId="b84e4ebc77879e88" providerId="LiveId" clId="{2F5D4279-0A5E-4DD7-9805-44A0D21AC199}" dt="2019-09-02T07:11:54.058" v="974" actId="20577"/>
          <ac:spMkLst>
            <pc:docMk/>
            <pc:sldMk cId="676248987" sldId="297"/>
            <ac:spMk id="200" creationId="{00000000-0000-0000-0000-000000000000}"/>
          </ac:spMkLst>
        </pc:spChg>
      </pc:sldChg>
      <pc:sldChg chg="modSp modAnim">
        <pc:chgData name="Dimitar Zahariev" userId="b84e4ebc77879e88" providerId="LiveId" clId="{2F5D4279-0A5E-4DD7-9805-44A0D21AC199}" dt="2019-09-02T05:18:57.693" v="860" actId="14826"/>
        <pc:sldMkLst>
          <pc:docMk/>
          <pc:sldMk cId="2912925122" sldId="522"/>
        </pc:sldMkLst>
        <pc:spChg chg="mod">
          <ac:chgData name="Dimitar Zahariev" userId="b84e4ebc77879e88" providerId="LiveId" clId="{2F5D4279-0A5E-4DD7-9805-44A0D21AC199}" dt="2019-09-02T05:17:16.761" v="859" actId="20577"/>
          <ac:spMkLst>
            <pc:docMk/>
            <pc:sldMk cId="2912925122" sldId="522"/>
            <ac:spMk id="3" creationId="{00000000-0000-0000-0000-000000000000}"/>
          </ac:spMkLst>
        </pc:spChg>
        <pc:picChg chg="mod">
          <ac:chgData name="Dimitar Zahariev" userId="b84e4ebc77879e88" providerId="LiveId" clId="{2F5D4279-0A5E-4DD7-9805-44A0D21AC199}" dt="2019-09-02T05:18:57.693" v="860" actId="14826"/>
          <ac:picMkLst>
            <pc:docMk/>
            <pc:sldMk cId="2912925122" sldId="522"/>
            <ac:picMk id="5" creationId="{00000000-0000-0000-0000-000000000000}"/>
          </ac:picMkLst>
        </pc:picChg>
      </pc:sldChg>
      <pc:sldChg chg="modSp add del">
        <pc:chgData name="Dimitar Zahariev" userId="b84e4ebc77879e88" providerId="LiveId" clId="{2F5D4279-0A5E-4DD7-9805-44A0D21AC199}" dt="2019-08-26T11:52:38.697" v="216"/>
        <pc:sldMkLst>
          <pc:docMk/>
          <pc:sldMk cId="1022073263" sldId="698"/>
        </pc:sldMkLst>
        <pc:spChg chg="mod">
          <ac:chgData name="Dimitar Zahariev" userId="b84e4ebc77879e88" providerId="LiveId" clId="{2F5D4279-0A5E-4DD7-9805-44A0D21AC199}" dt="2019-08-26T11:52:38.697" v="216"/>
          <ac:spMkLst>
            <pc:docMk/>
            <pc:sldMk cId="1022073263" sldId="698"/>
            <ac:spMk id="4" creationId="{0141AF62-65D2-47C8-ACCC-4D20F874D323}"/>
          </ac:spMkLst>
        </pc:spChg>
      </pc:sldChg>
      <pc:sldChg chg="addSp delSp modSp add">
        <pc:chgData name="Dimitar Zahariev" userId="b84e4ebc77879e88" providerId="LiveId" clId="{2F5D4279-0A5E-4DD7-9805-44A0D21AC199}" dt="2019-09-02T19:24:02.238" v="1633" actId="6549"/>
        <pc:sldMkLst>
          <pc:docMk/>
          <pc:sldMk cId="3880427017" sldId="699"/>
        </pc:sldMkLst>
        <pc:spChg chg="del">
          <ac:chgData name="Dimitar Zahariev" userId="b84e4ebc77879e88" providerId="LiveId" clId="{2F5D4279-0A5E-4DD7-9805-44A0D21AC199}" dt="2019-09-02T07:09:23.323" v="897"/>
          <ac:spMkLst>
            <pc:docMk/>
            <pc:sldMk cId="3880427017" sldId="699"/>
            <ac:spMk id="2" creationId="{935CA10B-CEEF-480E-917F-19AAB2E18AC0}"/>
          </ac:spMkLst>
        </pc:spChg>
        <pc:spChg chg="del">
          <ac:chgData name="Dimitar Zahariev" userId="b84e4ebc77879e88" providerId="LiveId" clId="{2F5D4279-0A5E-4DD7-9805-44A0D21AC199}" dt="2019-09-02T07:09:23.323" v="897"/>
          <ac:spMkLst>
            <pc:docMk/>
            <pc:sldMk cId="3880427017" sldId="699"/>
            <ac:spMk id="3" creationId="{ACD84FC8-102A-4756-BC98-653B00AAA1A9}"/>
          </ac:spMkLst>
        </pc:spChg>
        <pc:spChg chg="add mod">
          <ac:chgData name="Dimitar Zahariev" userId="b84e4ebc77879e88" providerId="LiveId" clId="{2F5D4279-0A5E-4DD7-9805-44A0D21AC199}" dt="2019-09-02T07:21:44.676" v="1445" actId="20577"/>
          <ac:spMkLst>
            <pc:docMk/>
            <pc:sldMk cId="3880427017" sldId="699"/>
            <ac:spMk id="5" creationId="{8ADC0C4F-9E0B-474F-AE06-67B9993AD70D}"/>
          </ac:spMkLst>
        </pc:spChg>
        <pc:spChg chg="add mod">
          <ac:chgData name="Dimitar Zahariev" userId="b84e4ebc77879e88" providerId="LiveId" clId="{2F5D4279-0A5E-4DD7-9805-44A0D21AC199}" dt="2019-09-02T19:24:02.238" v="1633" actId="6549"/>
          <ac:spMkLst>
            <pc:docMk/>
            <pc:sldMk cId="3880427017" sldId="699"/>
            <ac:spMk id="6" creationId="{DDA278D4-B6E9-4286-ADFA-A82B25006D90}"/>
          </ac:spMkLst>
        </pc:spChg>
      </pc:sldChg>
      <pc:sldChg chg="modSp add">
        <pc:chgData name="Dimitar Zahariev" userId="b84e4ebc77879e88" providerId="LiveId" clId="{2F5D4279-0A5E-4DD7-9805-44A0D21AC199}" dt="2019-09-02T19:24:23.998" v="1637" actId="5793"/>
        <pc:sldMkLst>
          <pc:docMk/>
          <pc:sldMk cId="1875215817" sldId="700"/>
        </pc:sldMkLst>
        <pc:spChg chg="mod">
          <ac:chgData name="Dimitar Zahariev" userId="b84e4ebc77879e88" providerId="LiveId" clId="{2F5D4279-0A5E-4DD7-9805-44A0D21AC199}" dt="2019-09-02T19:24:23.998" v="1637" actId="5793"/>
          <ac:spMkLst>
            <pc:docMk/>
            <pc:sldMk cId="1875215817" sldId="700"/>
            <ac:spMk id="6" creationId="{DDA278D4-B6E9-4286-ADFA-A82B25006D9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034416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0660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9374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22673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9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292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9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0232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1068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9823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4367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2374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8999" cy="394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7058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308999" y="8747999"/>
            <a:ext cx="547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-1" y="8747999"/>
            <a:ext cx="63090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Software University Foundation –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http://softuni.org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work is licensed under the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Creative Commons Attribution-NonCommercial-ShareAlike</a:t>
            </a:r>
            <a:r>
              <a:rPr lang="en-US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license.</a:t>
            </a: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339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sv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emf"/><Relationship Id="rId16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4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10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40.png"/><Relationship Id="rId2" Type="http://schemas.openxmlformats.org/officeDocument/2006/relationships/image" Target="../media/image1.emf"/><Relationship Id="rId16" Type="http://schemas.microsoft.com/office/2007/relationships/hdphoto" Target="../media/hdphoto1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10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41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8.png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1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46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5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4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36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41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9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7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8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1" y="6035667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1" y="6035667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7" y="254857"/>
            <a:ext cx="10962447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6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09744"/>
            <a:ext cx="2950749" cy="39554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34540"/>
            <a:ext cx="2950749" cy="36323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67793"/>
            <a:ext cx="2950749" cy="52481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1049"/>
            <a:ext cx="2950749" cy="460181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7242163-8431-4CD6-AACA-6BB52876273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7631" y="2721472"/>
            <a:ext cx="5437955" cy="157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7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4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3" y="6721485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9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5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11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7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9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8" y="1702476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6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6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6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6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4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05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3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6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8" y="1297096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21799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9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4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4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4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8679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2" y="1186310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6" y="5017465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1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30" y="1319426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3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178935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0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458" y="2351427"/>
            <a:ext cx="5437955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48638" y="2374047"/>
            <a:ext cx="3170229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686" y="1303142"/>
            <a:ext cx="10962447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85" y="6057656"/>
            <a:ext cx="2105462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60" y="6035665"/>
            <a:ext cx="629415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90" y="6035665"/>
            <a:ext cx="1186773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686" y="254857"/>
            <a:ext cx="10962447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0075" y="6080062"/>
            <a:ext cx="1436897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1602" y="5916124"/>
            <a:ext cx="2950749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1602" y="6340279"/>
            <a:ext cx="2950749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0972" y="4876800"/>
            <a:ext cx="2950749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0972" y="5368741"/>
            <a:ext cx="2950749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88825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83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5"/>
            <a:ext cx="8180332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9757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39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2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A4D18C-4D2E-485E-B790-57C90DD04D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775" y="1100966"/>
            <a:ext cx="30861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7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1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3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309" y="1409638"/>
            <a:ext cx="357123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15" y="1371607"/>
            <a:ext cx="8180332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0F638-F770-4732-9027-F69A91A619A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59855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2" y="3314705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0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4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1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8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400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9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4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6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4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8" y="6390561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12/3/2019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1982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2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6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369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356" y="1355077"/>
            <a:ext cx="3888360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8713" y="1355073"/>
            <a:ext cx="47988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6703" y="1748999"/>
            <a:ext cx="239938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3"/>
            <a:ext cx="12188825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688" y="1353867"/>
            <a:ext cx="7197424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84" y="232973"/>
            <a:ext cx="2125527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163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027" y="703245"/>
            <a:ext cx="8403884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4" y="2222932"/>
            <a:ext cx="3574974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928" y="314259"/>
            <a:ext cx="2125527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7" y="1702474"/>
            <a:ext cx="1198589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4"/>
            <a:ext cx="1166096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4"/>
            <a:ext cx="1166096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4"/>
            <a:ext cx="1166096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4"/>
            <a:ext cx="1166096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8" y="6371332"/>
            <a:ext cx="12192000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46" y="1702472"/>
            <a:ext cx="1198589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69" y="3776292"/>
            <a:ext cx="1166096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78" y="3776292"/>
            <a:ext cx="1166096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003" y="3775662"/>
            <a:ext cx="1166096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8" y="3769759"/>
            <a:ext cx="1166096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253" y="3776292"/>
            <a:ext cx="1166096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21" y="3776295"/>
            <a:ext cx="1164351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8380" y="3335565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838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2603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0942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49051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88676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28301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48341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09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887" y="3048001"/>
            <a:ext cx="4142269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869" y="1269705"/>
            <a:ext cx="3506115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5" y="4961886"/>
            <a:ext cx="6685847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1487" y="1253341"/>
            <a:ext cx="3536315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7" y="1297094"/>
            <a:ext cx="4110401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3" y="3323273"/>
            <a:ext cx="6676269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B79199-76CD-47C8-AE4E-209C3D390E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4621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6" y="5788"/>
            <a:ext cx="12192000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40852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768" y="11072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4143" y="1200162"/>
            <a:ext cx="609501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1399790"/>
            <a:ext cx="5352870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2" y="2317265"/>
            <a:ext cx="6665764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59479" y="2602277"/>
            <a:ext cx="3154360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83" y="5230897"/>
            <a:ext cx="7165745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436" y="4510112"/>
            <a:ext cx="3351927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A9EEE9-F84D-4A19-B1BD-9B2BB5EC086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4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7959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371" y="1186308"/>
            <a:ext cx="9501534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8777" y="3608627"/>
            <a:ext cx="1118740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85" y="5017463"/>
            <a:ext cx="1042233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860" y="2384689"/>
            <a:ext cx="3226924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229" y="1319424"/>
            <a:ext cx="1669839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42" y="108873"/>
            <a:ext cx="9503571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389269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4949" y="4704825"/>
            <a:ext cx="10958928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4949" y="5490441"/>
            <a:ext cx="10958928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8611" y="867754"/>
            <a:ext cx="3551604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984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12/3/2019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44" y="1792355"/>
            <a:ext cx="1829828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144" y="1792355"/>
            <a:ext cx="914914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4972" y="1121144"/>
            <a:ext cx="9927138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06E0E-FE9B-4656-A202-18C2517519D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2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1" y="0"/>
            <a:ext cx="11535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93" y="3314707"/>
            <a:ext cx="1260337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621" y="100750"/>
            <a:ext cx="8397308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8565" y="1121144"/>
            <a:ext cx="10033549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C581E-72C4-46B7-B2B0-B501FA8728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52" y="276382"/>
            <a:ext cx="1819849" cy="53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2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88825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3" y="1196125"/>
            <a:ext cx="11815018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BD9B3D-B90C-4A66-8301-786C9FA8A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2761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800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5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" y="6184676"/>
            <a:ext cx="12188825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0306" y="4824668"/>
            <a:ext cx="1868214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88" y="5206776"/>
            <a:ext cx="95865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352" y="1195931"/>
            <a:ext cx="5424735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3738" y="1195931"/>
            <a:ext cx="5424734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769" y="6390563"/>
            <a:ext cx="808502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12/3/2019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7A0E76-569B-463F-8EA8-C658C471A28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9562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5" y="1"/>
            <a:ext cx="12192000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5" y="-17929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53" y="1196126"/>
            <a:ext cx="11808021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23" y="1830478"/>
            <a:ext cx="10958580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12/3/2019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AB4568-56A6-4C85-AAC8-1AE32E2F3E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98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457" y="264476"/>
            <a:ext cx="1928514" cy="563121"/>
          </a:xfrm>
          <a:prstGeom prst="rect">
            <a:avLst/>
          </a:prstGeom>
          <a:solidFill>
            <a:schemeClr val="accent1">
              <a:alpha val="1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9342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12/3/2019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0079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3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768" y="6397197"/>
            <a:ext cx="80850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12/3/2019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270" y="6397197"/>
            <a:ext cx="1056453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00" y="6397197"/>
            <a:ext cx="428710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56" y="100750"/>
            <a:ext cx="9503571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363" y="1138844"/>
            <a:ext cx="11801748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1085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1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dimitar@zahariev.pro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aze-201912-in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86.png"/><Relationship Id="rId26" Type="http://schemas.openxmlformats.org/officeDocument/2006/relationships/image" Target="../media/image90.pn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s://motion-software.com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83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www.superhosting.bg/?gclid=CjwKCAjw5fzrBRASEiwAD2OSV2HM9vD3KXFwexq_hE27VNo1Gx0yBWBbYg7Ef677GKVaQu7Vn2bX7hoCIkoQAvD_BwE" TargetMode="Externa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5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89.jpe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stemo.bg/en/" TargetMode="External"/><Relationship Id="rId10" Type="http://schemas.openxmlformats.org/officeDocument/2006/relationships/image" Target="../media/image82.png"/><Relationship Id="rId19" Type="http://schemas.openxmlformats.org/officeDocument/2006/relationships/hyperlink" Target="http://smartit.bg/" TargetMode="External"/><Relationship Id="rId4" Type="http://schemas.openxmlformats.org/officeDocument/2006/relationships/image" Target="../media/image79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84.png"/><Relationship Id="rId22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91.jpeg"/><Relationship Id="rId7" Type="http://schemas.openxmlformats.org/officeDocument/2006/relationships/image" Target="../media/image9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92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94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://creativecommons.org/licenses/by-nc-sa/4.0/" TargetMode="Externa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6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9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98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sz="3600" dirty="0">
                <a:ea typeface="Calibri"/>
                <a:cs typeface="Calibri"/>
                <a:sym typeface="Calibri"/>
              </a:rPr>
              <a:t>Scope, Objective, Target Audience, Schedule</a:t>
            </a:r>
            <a:endParaRPr lang="en-US" dirty="0"/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ea typeface="Calibri"/>
                <a:cs typeface="Calibri"/>
                <a:sym typeface="Calibri"/>
              </a:rPr>
              <a:t>Azure Essentials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41602" y="5754670"/>
            <a:ext cx="2950749" cy="705697"/>
          </a:xfrm>
        </p:spPr>
        <p:txBody>
          <a:bodyPr/>
          <a:lstStyle/>
          <a:p>
            <a:pPr lvl="0"/>
            <a:r>
              <a:rPr lang="en-US" sz="2000" dirty="0">
                <a:solidFill>
                  <a:schemeClr val="tx1"/>
                </a:solidFill>
                <a:ea typeface="Calibri"/>
                <a:cs typeface="Calibri"/>
                <a:sym typeface="Calibri"/>
              </a:rPr>
              <a:t>Software University</a:t>
            </a:r>
            <a:endParaRPr lang="en-US" dirty="0">
              <a:solidFill>
                <a:schemeClr val="tx1"/>
              </a:solidFill>
            </a:endParaRPr>
          </a:p>
          <a:p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8641602" y="6194983"/>
            <a:ext cx="2950749" cy="642346"/>
          </a:xfrm>
        </p:spPr>
        <p:txBody>
          <a:bodyPr/>
          <a:lstStyle/>
          <a:p>
            <a:pPr lvl="0"/>
            <a:r>
              <a:rPr lang="en-US" sz="1800" u="sng" dirty="0">
                <a:solidFill>
                  <a:schemeClr val="tx1"/>
                </a:solidFill>
                <a:ea typeface="Calibri"/>
                <a:cs typeface="Calibri"/>
                <a:sym typeface="Calibri"/>
                <a:hlinkClick r:id="rId2"/>
              </a:rPr>
              <a:t>http://softuni.bg</a:t>
            </a:r>
            <a:endParaRPr lang="en-US" sz="1800" dirty="0">
              <a:solidFill>
                <a:schemeClr val="tx1"/>
              </a:solidFill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68309" y="4894604"/>
            <a:ext cx="2950749" cy="976925"/>
          </a:xfrm>
        </p:spPr>
        <p:txBody>
          <a:bodyPr/>
          <a:lstStyle/>
          <a:p>
            <a:pPr lvl="0"/>
            <a:r>
              <a:rPr lang="en-US" dirty="0">
                <a:sym typeface="Calibri"/>
              </a:rPr>
              <a:t> </a:t>
            </a:r>
            <a:r>
              <a:rPr lang="en-US" dirty="0" err="1">
                <a:sym typeface="Calibri"/>
              </a:rPr>
              <a:t>SoftUni</a:t>
            </a:r>
            <a:r>
              <a:rPr lang="en-US" dirty="0">
                <a:sym typeface="Calibri"/>
              </a:rPr>
              <a:t> Team </a:t>
            </a:r>
            <a:endParaRPr lang="en-US" sz="2800" dirty="0">
              <a:solidFill>
                <a:srgbClr val="EE792A"/>
              </a:solidFill>
              <a:ea typeface="Calibri"/>
              <a:cs typeface="Calibri"/>
              <a:sym typeface="Calibri"/>
            </a:endParaRPr>
          </a:p>
          <a:p>
            <a:endParaRPr lang="bg-B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00377" y="5402217"/>
            <a:ext cx="2950749" cy="847980"/>
          </a:xfrm>
        </p:spPr>
        <p:txBody>
          <a:bodyPr/>
          <a:lstStyle/>
          <a:p>
            <a:pPr lvl="0"/>
            <a:r>
              <a:rPr lang="en-US" dirty="0">
                <a:sym typeface="Calibri"/>
              </a:rPr>
              <a:t>Technical</a:t>
            </a:r>
            <a:r>
              <a:rPr lang="en-US" sz="2400" dirty="0">
                <a:solidFill>
                  <a:srgbClr val="F4B36C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ea typeface="Calibri"/>
                <a:cs typeface="Calibri"/>
                <a:sym typeface="Calibri"/>
              </a:rPr>
              <a:t>Trainers</a:t>
            </a:r>
            <a:endParaRPr lang="en-US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6217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DC0C4F-9E0B-474F-AE06-67B9993A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Enough?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A278D4-B6E9-4286-ADFA-A82B25006D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short answer is </a:t>
            </a:r>
            <a:r>
              <a:rPr lang="en-US" b="1" dirty="0"/>
              <a:t>NO </a:t>
            </a:r>
            <a:r>
              <a:rPr lang="en-US" dirty="0"/>
              <a:t>(or </a:t>
            </a:r>
            <a:r>
              <a:rPr lang="en-US" b="1" dirty="0"/>
              <a:t>IT DEPENDS</a:t>
            </a:r>
            <a:r>
              <a:rPr lang="en-US" dirty="0"/>
              <a:t>)</a:t>
            </a:r>
            <a:r>
              <a:rPr lang="en-US" b="1" dirty="0"/>
              <a:t> </a:t>
            </a:r>
            <a:r>
              <a:rPr lang="en-US" b="1" dirty="0">
                <a:sym typeface="Wingdings" panose="05000000000000000000" pitchFamily="2" charset="2"/>
              </a:rPr>
              <a:t></a:t>
            </a:r>
            <a:endParaRPr lang="en-US" b="1" dirty="0"/>
          </a:p>
          <a:p>
            <a:r>
              <a:rPr lang="en-US" b="1" dirty="0"/>
              <a:t>Learning by doing </a:t>
            </a:r>
            <a:r>
              <a:rPr lang="en-US" dirty="0"/>
              <a:t>is the key</a:t>
            </a:r>
          </a:p>
          <a:p>
            <a:r>
              <a:rPr lang="en-US" dirty="0"/>
              <a:t>Experiment with </a:t>
            </a:r>
            <a:r>
              <a:rPr lang="en-US" b="1" dirty="0"/>
              <a:t>different scenarios</a:t>
            </a:r>
          </a:p>
          <a:p>
            <a:r>
              <a:rPr lang="en-US" dirty="0"/>
              <a:t>Use </a:t>
            </a:r>
            <a:r>
              <a:rPr lang="en-US" b="1" dirty="0"/>
              <a:t>various tools </a:t>
            </a:r>
            <a:r>
              <a:rPr lang="en-US" dirty="0"/>
              <a:t>to control and work with Azure</a:t>
            </a:r>
          </a:p>
          <a:p>
            <a:r>
              <a:rPr lang="en-US" dirty="0"/>
              <a:t>Try </a:t>
            </a:r>
            <a:r>
              <a:rPr lang="en-US" b="1" dirty="0"/>
              <a:t>different scenarios </a:t>
            </a:r>
            <a:r>
              <a:rPr lang="en-US" dirty="0"/>
              <a:t>and solve </a:t>
            </a:r>
            <a:r>
              <a:rPr lang="en-US" b="1" dirty="0"/>
              <a:t>variety of tasks</a:t>
            </a:r>
          </a:p>
          <a:p>
            <a:r>
              <a:rPr lang="en-US" dirty="0"/>
              <a:t>Read a </a:t>
            </a:r>
            <a:r>
              <a:rPr lang="en-US" b="1" dirty="0"/>
              <a:t>book</a:t>
            </a:r>
            <a:r>
              <a:rPr lang="en-US" dirty="0"/>
              <a:t> or </a:t>
            </a:r>
            <a:r>
              <a:rPr lang="en-US" b="1" dirty="0"/>
              <a:t>two</a:t>
            </a:r>
            <a:r>
              <a:rPr lang="en-US" dirty="0"/>
              <a:t> (or </a:t>
            </a:r>
            <a:r>
              <a:rPr lang="en-US" b="1" dirty="0"/>
              <a:t>even more</a:t>
            </a:r>
            <a:r>
              <a:rPr lang="en-US" dirty="0"/>
              <a:t>) on the subject</a:t>
            </a:r>
          </a:p>
          <a:p>
            <a:r>
              <a:rPr lang="en-US" dirty="0"/>
              <a:t>Attend </a:t>
            </a:r>
            <a:r>
              <a:rPr lang="en-US" b="1" dirty="0"/>
              <a:t>other courses </a:t>
            </a:r>
            <a:r>
              <a:rPr lang="en-US" dirty="0"/>
              <a:t>on the subject as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FB0A0-B3FE-4EF5-B195-A89DC4BCA9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21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 err="1">
                <a:ea typeface="Calibri"/>
                <a:cs typeface="Calibri"/>
                <a:sym typeface="Calibri"/>
              </a:rPr>
              <a:t>AzE</a:t>
            </a:r>
            <a:r>
              <a:rPr lang="en-US" sz="4800" dirty="0">
                <a:ea typeface="Calibri"/>
                <a:cs typeface="Calibri"/>
                <a:sym typeface="Calibri"/>
              </a:rPr>
              <a:t>: Requirements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Infrastructure and Knowledge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2" y="-304800"/>
            <a:ext cx="5105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6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sz="quarter" idx="10"/>
          </p:nvPr>
        </p:nvSpPr>
        <p:spPr>
          <a:xfrm>
            <a:off x="190413" y="1053001"/>
            <a:ext cx="11804700" cy="56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6" indent="-304746" latinLnBrk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Azure Subscription</a:t>
            </a:r>
          </a:p>
          <a:p>
            <a:pPr marL="304746" indent="-304746" latinLnBrk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Computer running recent version of Windows, macOS or Linux</a:t>
            </a:r>
          </a:p>
          <a:p>
            <a:pPr marL="304746" indent="-304746" latinLnBrk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A modern and supported browser</a:t>
            </a:r>
          </a:p>
          <a:p>
            <a:pPr marL="304746" indent="-304746" latinLnBrk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Additional tools* like PowerShell Core and Azure CLI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dirty="0"/>
              <a:t>Required Infrastructure</a:t>
            </a:r>
            <a:endParaRPr dirty="0"/>
          </a:p>
        </p:txBody>
      </p:sp>
      <p:sp>
        <p:nvSpPr>
          <p:cNvPr id="146" name="Shape 146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8B1763-7DCE-4DC2-9BF2-6EB1F15A3D09}"/>
              </a:ext>
            </a:extLst>
          </p:cNvPr>
          <p:cNvSpPr txBox="1"/>
          <p:nvPr/>
        </p:nvSpPr>
        <p:spPr>
          <a:xfrm>
            <a:off x="423216" y="6140150"/>
            <a:ext cx="11309996" cy="60404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Tools will be installed during the course</a:t>
            </a:r>
          </a:p>
        </p:txBody>
      </p:sp>
    </p:spTree>
    <p:extLst>
      <p:ext uri="{BB962C8B-B14F-4D97-AF65-F5344CB8AC3E}">
        <p14:creationId xmlns:p14="http://schemas.microsoft.com/office/powerpoint/2010/main" val="83002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sz="quarter" idx="10"/>
          </p:nvPr>
        </p:nvSpPr>
        <p:spPr>
          <a:xfrm>
            <a:off x="190413" y="1053001"/>
            <a:ext cx="11804700" cy="56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6" indent="-304746" latinLnBrk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Basic Windows and/or Linux administration skills</a:t>
            </a:r>
          </a:p>
          <a:p>
            <a:pPr marL="304746" indent="-304746" latinLnBrk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Basic networking skills</a:t>
            </a:r>
          </a:p>
          <a:p>
            <a:pPr marL="304746" indent="-304746" latinLnBrk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Basic scripting skills (bash and/or PowerShell)</a:t>
            </a:r>
          </a:p>
          <a:p>
            <a:pPr marL="304746" indent="-304746" latinLnBrk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Basic knowledge of JSON and YAML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dirty="0"/>
              <a:t>Required* Knowledge</a:t>
            </a:r>
            <a:endParaRPr dirty="0"/>
          </a:p>
        </p:txBody>
      </p:sp>
      <p:sp>
        <p:nvSpPr>
          <p:cNvPr id="146" name="Shape 146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8B1763-7DCE-4DC2-9BF2-6EB1F15A3D09}"/>
              </a:ext>
            </a:extLst>
          </p:cNvPr>
          <p:cNvSpPr txBox="1"/>
          <p:nvPr/>
        </p:nvSpPr>
        <p:spPr>
          <a:xfrm>
            <a:off x="423216" y="6140150"/>
            <a:ext cx="11309996" cy="604049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It is nice to have, but it is NOT mandatory</a:t>
            </a:r>
          </a:p>
        </p:txBody>
      </p:sp>
    </p:spTree>
    <p:extLst>
      <p:ext uri="{BB962C8B-B14F-4D97-AF65-F5344CB8AC3E}">
        <p14:creationId xmlns:p14="http://schemas.microsoft.com/office/powerpoint/2010/main" val="55732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 err="1">
                <a:ea typeface="Calibri"/>
                <a:cs typeface="Calibri"/>
                <a:sym typeface="Calibri"/>
              </a:rPr>
              <a:t>AzE</a:t>
            </a:r>
            <a:r>
              <a:rPr lang="en-US" sz="4800" dirty="0">
                <a:ea typeface="Calibri"/>
                <a:cs typeface="Calibri"/>
                <a:sym typeface="Calibri"/>
              </a:rPr>
              <a:t>: Additional Details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sym typeface="Calibri"/>
              </a:rPr>
              <a:t>Duration, Languages, …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32" y="762000"/>
            <a:ext cx="3657607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Why the slides are in English?</a:t>
            </a:r>
            <a:endParaRPr dirty="0"/>
          </a:p>
          <a:p>
            <a:pPr marL="609493" marR="0" lvl="1" indent="-231605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English is the native language</a:t>
            </a:r>
            <a:b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of the IT people</a:t>
            </a:r>
            <a:endParaRPr dirty="0"/>
          </a:p>
          <a:p>
            <a:pPr marL="609493" marR="0" lvl="1" indent="-231605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Specific terminology should be in English</a:t>
            </a:r>
            <a:endParaRPr dirty="0"/>
          </a:p>
          <a:p>
            <a:pPr marL="914240" marR="0" lvl="2" indent="-231606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2400"/>
              <a:buFont typeface="Noto Sans Symbols"/>
              <a:buChar char="▪"/>
            </a:pPr>
            <a:r>
              <a:rPr lang="en-US" sz="30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Translations are inaccurate and funny</a:t>
            </a:r>
            <a:endParaRPr dirty="0"/>
          </a:p>
          <a:p>
            <a:pPr marL="304747" marR="0" lvl="0" indent="-304747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3400"/>
              <a:buFont typeface="Noto Sans Symbols"/>
              <a:buChar char="▪"/>
            </a:pPr>
            <a:r>
              <a:rPr lang="en-US" sz="340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Just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learn English!</a:t>
            </a:r>
            <a:endParaRPr dirty="0">
              <a:solidFill>
                <a:schemeClr val="bg1"/>
              </a:solidFill>
            </a:endParaRPr>
          </a:p>
          <a:p>
            <a:pPr marL="609493" marR="0" lvl="1" indent="-231605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2560"/>
              <a:buFont typeface="Noto Sans Symbols"/>
              <a:buChar char="▪"/>
            </a:pPr>
            <a:r>
              <a:rPr lang="en-US" sz="32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No excuses</a:t>
            </a:r>
            <a:endParaRPr sz="32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Why English?</a:t>
            </a:r>
            <a:endParaRPr dirty="0"/>
          </a:p>
        </p:txBody>
      </p:sp>
      <p:sp>
        <p:nvSpPr>
          <p:cNvPr id="168" name="Shape 168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12" y="0"/>
            <a:ext cx="4548398" cy="5496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sz="quarter" idx="10"/>
          </p:nvPr>
        </p:nvSpPr>
        <p:spPr>
          <a:xfrm>
            <a:off x="227012" y="1293741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Lectures: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~ </a:t>
            </a:r>
            <a:r>
              <a:rPr lang="en-US" sz="3400" dirty="0">
                <a:solidFill>
                  <a:schemeClr val="bg1"/>
                </a:solidFill>
                <a:latin typeface="Consolas"/>
                <a:ea typeface="Calibri"/>
                <a:cs typeface="Calibri"/>
                <a:sym typeface="Consolas"/>
              </a:rPr>
              <a:t>18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hours </a:t>
            </a: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(onsite + YouTube videos)</a:t>
            </a:r>
            <a:endParaRPr dirty="0"/>
          </a:p>
          <a:p>
            <a:pPr marL="304747" marR="0" lvl="0" indent="-304747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Practical exercises (in class):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~ </a:t>
            </a:r>
            <a:r>
              <a:rPr lang="en-US" sz="3400" dirty="0">
                <a:solidFill>
                  <a:schemeClr val="bg1"/>
                </a:solidFill>
                <a:latin typeface="Consolas"/>
                <a:ea typeface="Calibri"/>
                <a:cs typeface="Calibri"/>
                <a:sym typeface="Consolas"/>
              </a:rPr>
              <a:t>10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hours</a:t>
            </a:r>
            <a:endParaRPr dirty="0">
              <a:solidFill>
                <a:schemeClr val="bg1"/>
              </a:solidFill>
            </a:endParaRPr>
          </a:p>
          <a:p>
            <a:pPr marL="304747" lvl="0" indent="-304747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Homework: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none</a:t>
            </a:r>
            <a:endParaRPr dirty="0">
              <a:solidFill>
                <a:schemeClr val="bg1"/>
              </a:solidFill>
            </a:endParaRPr>
          </a:p>
          <a:p>
            <a:pPr marL="304747" marR="0" lvl="0" indent="-304747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Schedule: </a:t>
            </a:r>
            <a:r>
              <a:rPr lang="en-US" dirty="0">
                <a:solidFill>
                  <a:schemeClr val="bg1"/>
                </a:solidFill>
                <a:sym typeface="Calibri"/>
              </a:rPr>
              <a:t>December 2019 (3 weeks)</a:t>
            </a:r>
          </a:p>
          <a:p>
            <a:pPr marL="837813" lvl="1" indent="-304747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>
                <a:solidFill>
                  <a:schemeClr val="bg1"/>
                </a:solidFill>
                <a:sym typeface="Calibri"/>
              </a:rPr>
              <a:t>Monday</a:t>
            </a:r>
            <a:r>
              <a:rPr lang="en-US" dirty="0">
                <a:sym typeface="Calibri"/>
              </a:rPr>
              <a:t> and </a:t>
            </a:r>
            <a:r>
              <a:rPr lang="en-US" dirty="0">
                <a:solidFill>
                  <a:schemeClr val="bg1"/>
                </a:solidFill>
                <a:sym typeface="Calibri"/>
              </a:rPr>
              <a:t>Thursday</a:t>
            </a:r>
            <a:r>
              <a:rPr lang="en-US" dirty="0">
                <a:sym typeface="Calibri"/>
              </a:rPr>
              <a:t> between </a:t>
            </a:r>
            <a:r>
              <a:rPr lang="en-US" dirty="0">
                <a:solidFill>
                  <a:schemeClr val="bg1"/>
                </a:solidFill>
                <a:sym typeface="Calibri"/>
              </a:rPr>
              <a:t>19:00</a:t>
            </a:r>
            <a:r>
              <a:rPr lang="en-US" dirty="0">
                <a:sym typeface="Calibri"/>
              </a:rPr>
              <a:t> and </a:t>
            </a:r>
            <a:r>
              <a:rPr lang="en-US" dirty="0">
                <a:solidFill>
                  <a:schemeClr val="bg1"/>
                </a:solidFill>
                <a:sym typeface="Calibri"/>
              </a:rPr>
              <a:t>22:00</a:t>
            </a:r>
          </a:p>
          <a:p>
            <a:pPr marL="304746" marR="0" lvl="0" indent="-304746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Exam date #1: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5 January </a:t>
            </a:r>
            <a:r>
              <a:rPr lang="en-US" sz="3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r>
            <a:endParaRPr sz="34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04747" marR="0" lvl="0" indent="-304747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dirty="0"/>
              <a:t>Exam date #2: </a:t>
            </a:r>
            <a:r>
              <a:rPr lang="en-US" dirty="0">
                <a:solidFill>
                  <a:schemeClr val="bg1"/>
                </a:solidFill>
              </a:rPr>
              <a:t>11 January 2020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Training Duration and Logistics</a:t>
            </a:r>
            <a:endParaRPr dirty="0"/>
          </a:p>
        </p:txBody>
      </p:sp>
      <p:sp>
        <p:nvSpPr>
          <p:cNvPr id="160" name="Shape 160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218" y="1828800"/>
            <a:ext cx="3657607" cy="3657607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DDDCC34B-BA10-42D0-B880-B49E7BB56192}"/>
              </a:ext>
            </a:extLst>
          </p:cNvPr>
          <p:cNvSpPr/>
          <p:nvPr/>
        </p:nvSpPr>
        <p:spPr>
          <a:xfrm rot="5400000">
            <a:off x="7688112" y="3498701"/>
            <a:ext cx="241599" cy="2667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78BC10-992C-4481-9D78-9BB050D561A5}"/>
              </a:ext>
            </a:extLst>
          </p:cNvPr>
          <p:cNvSpPr txBox="1"/>
          <p:nvPr/>
        </p:nvSpPr>
        <p:spPr>
          <a:xfrm>
            <a:off x="6551611" y="5013422"/>
            <a:ext cx="2514600" cy="172634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dirty="0">
                <a:solidFill>
                  <a:schemeClr val="tx1"/>
                </a:solidFill>
                <a:latin typeface="+mn-lt"/>
              </a:rPr>
              <a:t>19:00 – 20:00 Part 1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20:00 – 20:10 Break 1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dirty="0">
                <a:solidFill>
                  <a:schemeClr val="tx1"/>
                </a:solidFill>
                <a:latin typeface="+mn-lt"/>
              </a:rPr>
              <a:t>20:10 – 21:00 Part 2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21:00 – 21:10 Break 2</a:t>
            </a:r>
          </a:p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dirty="0">
                <a:solidFill>
                  <a:schemeClr val="tx1"/>
                </a:solidFill>
                <a:latin typeface="+mn-lt"/>
              </a:rPr>
              <a:t>21:10 – 22:00 Part 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 err="1">
                <a:ea typeface="Calibri"/>
                <a:cs typeface="Calibri"/>
                <a:sym typeface="Calibri"/>
              </a:rPr>
              <a:t>AzE</a:t>
            </a:r>
            <a:r>
              <a:rPr lang="en-US" sz="4800" dirty="0">
                <a:ea typeface="Calibri"/>
                <a:cs typeface="Calibri"/>
                <a:sym typeface="Calibri"/>
              </a:rPr>
              <a:t>: Exam Information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bg1"/>
                </a:solidFill>
                <a:sym typeface="Calibri"/>
              </a:rPr>
              <a:t>Exam and Evaluation Criteria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2" y="9906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0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 Scoring for </a:t>
            </a:r>
            <a:r>
              <a:rPr lang="en-US" dirty="0" err="1"/>
              <a:t>AzE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392" y="3605922"/>
            <a:ext cx="3099678" cy="3099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7701925" y="3638735"/>
            <a:ext cx="1927539" cy="27704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05511" y="4845148"/>
            <a:ext cx="1985439" cy="79365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dirty="0">
                <a:solidFill>
                  <a:schemeClr val="bg2"/>
                </a:solidFill>
              </a:rPr>
              <a:t>EVALUATION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dirty="0">
                <a:solidFill>
                  <a:schemeClr val="bg2"/>
                </a:solidFill>
              </a:rPr>
              <a:t>CRITERIA</a:t>
            </a:r>
            <a:endParaRPr lang="bg-BG" sz="2400" b="1" dirty="0">
              <a:solidFill>
                <a:schemeClr val="bg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23416" y="4576034"/>
            <a:ext cx="1428596" cy="1138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dirty="0"/>
              <a:t>PRACTICE 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dirty="0"/>
              <a:t>EXAM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/>
              <a:t>60 pts.</a:t>
            </a:r>
            <a:endParaRPr lang="bg-BG" sz="28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1658" y="1219200"/>
            <a:ext cx="1937154" cy="2679817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246479" y="1687533"/>
            <a:ext cx="1503501" cy="834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dirty="0"/>
              <a:t>TEST</a:t>
            </a:r>
            <a:endParaRPr lang="en-US" sz="1600" b="1" dirty="0"/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3A3A3A"/>
                </a:solidFill>
              </a:rPr>
              <a:t>40</a:t>
            </a:r>
            <a:r>
              <a:rPr lang="en-US" sz="2800" b="1" dirty="0"/>
              <a:t> pts.</a:t>
            </a:r>
            <a:endParaRPr lang="bg-BG" sz="2800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458881" y="3724845"/>
            <a:ext cx="1809807" cy="2715977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2185014" y="4767792"/>
            <a:ext cx="1623398" cy="834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dirty="0">
                <a:solidFill>
                  <a:schemeClr val="bg2">
                    <a:lumMod val="75000"/>
                  </a:schemeClr>
                </a:solidFill>
              </a:rPr>
              <a:t>BONUS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10 pts.</a:t>
            </a:r>
            <a:endParaRPr lang="bg-BG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0596" y="2413135"/>
            <a:ext cx="1420428" cy="208266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2589306" y="2819400"/>
            <a:ext cx="838691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dirty="0">
                <a:solidFill>
                  <a:schemeClr val="bg2">
                    <a:lumMod val="75000"/>
                  </a:schemeClr>
                </a:solidFill>
              </a:rPr>
              <a:t>TEAM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dirty="0">
                <a:solidFill>
                  <a:schemeClr val="bg2">
                    <a:lumMod val="75000"/>
                  </a:schemeClr>
                </a:solidFill>
              </a:rPr>
              <a:t>PLAY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654522">
            <a:off x="933612" y="3086384"/>
            <a:ext cx="1454885" cy="2131042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 rot="18900000">
            <a:off x="810095" y="3843647"/>
            <a:ext cx="1133644" cy="279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</a:rPr>
              <a:t>HOMEWORK</a:t>
            </a:r>
          </a:p>
        </p:txBody>
      </p:sp>
    </p:spTree>
    <p:extLst>
      <p:ext uri="{BB962C8B-B14F-4D97-AF65-F5344CB8AC3E}">
        <p14:creationId xmlns:p14="http://schemas.microsoft.com/office/powerpoint/2010/main" val="182478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sz="quarter" idx="10"/>
          </p:nvPr>
        </p:nvSpPr>
        <p:spPr>
          <a:xfrm>
            <a:off x="190356" y="2209800"/>
            <a:ext cx="3160799" cy="284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sz="128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28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sz="4800" dirty="0">
                <a:latin typeface="Calibri"/>
                <a:ea typeface="Calibri"/>
                <a:cs typeface="Calibri"/>
                <a:sym typeface="Calibri"/>
              </a:rPr>
              <a:t>minutes</a:t>
            </a:r>
            <a:endParaRPr lang="en-US" sz="480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AzE</a:t>
            </a: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Exam Test Portion</a:t>
            </a:r>
            <a:endParaRPr dirty="0"/>
          </a:p>
        </p:txBody>
      </p:sp>
      <p:sp>
        <p:nvSpPr>
          <p:cNvPr id="199" name="Shape 199"/>
          <p:cNvSpPr txBox="1">
            <a:spLocks noGrp="1"/>
          </p:cNvSpPr>
          <p:nvPr>
            <p:ph type="sldNum" sz="quarter" idx="14"/>
          </p:nvPr>
        </p:nvSpPr>
        <p:spPr>
          <a:xfrm>
            <a:off x="11563400" y="3478944"/>
            <a:ext cx="428710" cy="308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EBFFC2"/>
                </a:solidFill>
                <a:latin typeface="Corbel"/>
                <a:ea typeface="Corbel"/>
                <a:cs typeface="Corbel"/>
                <a:sym typeface="Corbel"/>
              </a:rPr>
              <a:t>19</a:t>
            </a:fld>
            <a:endParaRPr sz="1100" b="0" i="0" u="none" strike="noStrike" cap="none">
              <a:solidFill>
                <a:srgbClr val="EBFFC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" name="Shape 200">
            <a:extLst>
              <a:ext uri="{FF2B5EF4-FFF2-40B4-BE49-F238E27FC236}">
                <a16:creationId xmlns:a16="http://schemas.microsoft.com/office/drawing/2014/main" id="{73BA928B-06C0-4C2F-8E66-7A9A3D62F75F}"/>
              </a:ext>
            </a:extLst>
          </p:cNvPr>
          <p:cNvSpPr txBox="1">
            <a:spLocks/>
          </p:cNvSpPr>
          <p:nvPr/>
        </p:nvSpPr>
        <p:spPr>
          <a:xfrm>
            <a:off x="3427412" y="2209800"/>
            <a:ext cx="4495800" cy="28471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8000" tIns="36000" rIns="108000" bIns="36000" rtlCol="0" anchor="t" anchorCtr="0">
            <a:noAutofit/>
          </a:bodyPr>
          <a:lstStyle>
            <a:lvl1pPr marL="0" indent="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219" indent="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sz="128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sz="4800" dirty="0">
                <a:latin typeface="Calibri"/>
                <a:ea typeface="Calibri"/>
                <a:cs typeface="Calibri"/>
                <a:sym typeface="Calibri"/>
              </a:rPr>
              <a:t>single-choice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sz="4800" dirty="0"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  <p:sp>
        <p:nvSpPr>
          <p:cNvPr id="9" name="Shape 200">
            <a:extLst>
              <a:ext uri="{FF2B5EF4-FFF2-40B4-BE49-F238E27FC236}">
                <a16:creationId xmlns:a16="http://schemas.microsoft.com/office/drawing/2014/main" id="{35E0D999-A2B7-406F-99DC-D66EEC0EEB94}"/>
              </a:ext>
            </a:extLst>
          </p:cNvPr>
          <p:cNvSpPr txBox="1">
            <a:spLocks/>
          </p:cNvSpPr>
          <p:nvPr/>
        </p:nvSpPr>
        <p:spPr>
          <a:xfrm>
            <a:off x="7618412" y="2209800"/>
            <a:ext cx="4495800" cy="28471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08000" tIns="36000" rIns="108000" bIns="36000" rtlCol="0" anchor="t" anchorCtr="0">
            <a:noAutofit/>
          </a:bodyPr>
          <a:lstStyle>
            <a:lvl1pPr marL="0" indent="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219" indent="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sz="12800" b="1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sz="4800" dirty="0">
                <a:latin typeface="Calibri"/>
                <a:ea typeface="Calibri"/>
                <a:cs typeface="Calibri"/>
                <a:sym typeface="Calibri"/>
              </a:rPr>
              <a:t>multi-choice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</a:pPr>
            <a:r>
              <a:rPr lang="en-US" sz="4800" dirty="0">
                <a:latin typeface="Calibri"/>
                <a:ea typeface="Calibri"/>
                <a:cs typeface="Calibri"/>
                <a:sym typeface="Calibri"/>
              </a:rPr>
              <a:t>questions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7513" y="1676400"/>
            <a:ext cx="113537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sli.do</a:t>
            </a:r>
            <a:endParaRPr kumimoji="0" lang="bg-BG" sz="6600" b="1" i="0" u="none" strike="noStrike" kern="1200" cap="none" spc="0" normalizeH="0" baseline="0" noProof="0" dirty="0">
              <a:ln>
                <a:noFill/>
              </a:ln>
              <a:solidFill>
                <a:srgbClr val="FFA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7513" y="2743200"/>
            <a:ext cx="113537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#Azure</a:t>
            </a:r>
            <a:endParaRPr kumimoji="0" lang="bg-BG" sz="66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B9AD1-ADD5-4D0E-8697-8F9AC266A083}"/>
              </a:ext>
            </a:extLst>
          </p:cNvPr>
          <p:cNvSpPr txBox="1"/>
          <p:nvPr/>
        </p:nvSpPr>
        <p:spPr>
          <a:xfrm>
            <a:off x="400594" y="4014557"/>
            <a:ext cx="113707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facebook.com</a:t>
            </a:r>
            <a:endParaRPr kumimoji="0" lang="bg-BG" sz="6600" b="1" i="0" u="none" strike="noStrike" kern="1200" cap="none" spc="0" normalizeH="0" baseline="0" noProof="0" dirty="0">
              <a:ln>
                <a:noFill/>
              </a:ln>
              <a:solidFill>
                <a:srgbClr val="FFA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1EF36-6894-4DF5-88AE-7CAB1EB19FFC}"/>
              </a:ext>
            </a:extLst>
          </p:cNvPr>
          <p:cNvSpPr txBox="1"/>
          <p:nvPr/>
        </p:nvSpPr>
        <p:spPr>
          <a:xfrm>
            <a:off x="351903" y="5068040"/>
            <a:ext cx="1148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/groups</a:t>
            </a: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/AzureEssentialsDecember2019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endParaRPr kumimoji="0" lang="bg-BG" sz="40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207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304747" marR="0" lvl="0" indent="-30474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Create </a:t>
            </a:r>
            <a:r>
              <a:rPr lang="en-US" sz="32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and configure few machines and / or containers</a:t>
            </a:r>
          </a:p>
          <a:p>
            <a:pPr marL="304747" marR="0" lvl="0" indent="-30474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dirty="0">
                <a:latin typeface="Calibri"/>
                <a:cs typeface="Calibri"/>
                <a:sym typeface="Calibri"/>
              </a:rPr>
              <a:t>Connect them in a certain way</a:t>
            </a:r>
          </a:p>
          <a:p>
            <a:pPr marL="304747" marR="0" lvl="0" indent="-30474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dirty="0">
                <a:latin typeface="Calibri"/>
                <a:cs typeface="Calibri"/>
                <a:sym typeface="Calibri"/>
              </a:rPr>
              <a:t>Install and configure a set of software and services</a:t>
            </a:r>
          </a:p>
          <a:p>
            <a:pPr marL="304747" marR="0" lvl="0" indent="-30474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dirty="0">
                <a:latin typeface="Calibri"/>
                <a:cs typeface="Calibri"/>
                <a:sym typeface="Calibri"/>
              </a:rPr>
              <a:t>Deploy a simple piece of software in an automated fashion</a:t>
            </a:r>
          </a:p>
          <a:p>
            <a:pPr marL="304747" marR="0" lvl="0" indent="-30474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dirty="0">
                <a:latin typeface="Calibri"/>
                <a:cs typeface="Calibri"/>
                <a:sym typeface="Calibri"/>
              </a:rPr>
              <a:t>Set the appropriate permissions if necessary</a:t>
            </a:r>
          </a:p>
          <a:p>
            <a:pPr marL="304747" marR="0" lvl="0" indent="-30474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Char char="▪"/>
            </a:pPr>
            <a:r>
              <a:rPr lang="en-US" sz="3200" dirty="0">
                <a:latin typeface="Calibri"/>
                <a:cs typeface="Calibri"/>
                <a:sym typeface="Calibri"/>
              </a:rPr>
              <a:t>Additional tasks as per the exam requirements</a:t>
            </a:r>
            <a:endParaRPr sz="3200" dirty="0"/>
          </a:p>
        </p:txBody>
      </p:sp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 err="1">
                <a:latin typeface="Calibri"/>
                <a:ea typeface="Calibri"/>
                <a:cs typeface="Calibri"/>
                <a:sym typeface="Calibri"/>
              </a:rPr>
              <a:t>AzE</a:t>
            </a: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 Exam </a:t>
            </a:r>
            <a:r>
              <a:rPr lang="en-US" sz="4000" b="1" i="0" u="none" strike="noStrike" cap="none">
                <a:latin typeface="Calibri"/>
                <a:ea typeface="Calibri"/>
                <a:cs typeface="Calibri"/>
                <a:sym typeface="Calibri"/>
              </a:rPr>
              <a:t>Practice Portion</a:t>
            </a:r>
            <a:endParaRPr dirty="0"/>
          </a:p>
        </p:txBody>
      </p:sp>
      <p:sp>
        <p:nvSpPr>
          <p:cNvPr id="199" name="Shape 199"/>
          <p:cNvSpPr txBox="1">
            <a:spLocks noGrp="1"/>
          </p:cNvSpPr>
          <p:nvPr>
            <p:ph type="sldNum" sz="quarter" idx="1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EBFFC2"/>
                </a:solidFill>
                <a:latin typeface="Corbel"/>
                <a:ea typeface="Corbel"/>
                <a:cs typeface="Corbel"/>
                <a:sym typeface="Corbel"/>
              </a:rPr>
              <a:t>20</a:t>
            </a:fld>
            <a:endParaRPr sz="1100" b="0" i="0" u="none" strike="noStrike" cap="none">
              <a:solidFill>
                <a:srgbClr val="EBFFC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67624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 err="1">
                <a:ea typeface="Calibri"/>
                <a:cs typeface="Calibri"/>
                <a:sym typeface="Calibri"/>
              </a:rPr>
              <a:t>AzE</a:t>
            </a:r>
            <a:r>
              <a:rPr lang="en-US" sz="4800" dirty="0">
                <a:ea typeface="Calibri"/>
                <a:cs typeface="Calibri"/>
                <a:sym typeface="Calibri"/>
              </a:rPr>
              <a:t>: Certification Path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bg1"/>
                </a:solidFill>
                <a:sym typeface="Calibri"/>
              </a:rPr>
              <a:t>Let’s Compare with the Official Certification Path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2" y="9906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4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Azure Certification Path*</a:t>
            </a:r>
            <a:endParaRPr dirty="0"/>
          </a:p>
        </p:txBody>
      </p:sp>
      <p:sp>
        <p:nvSpPr>
          <p:cNvPr id="199" name="Shape 199"/>
          <p:cNvSpPr txBox="1">
            <a:spLocks noGrp="1"/>
          </p:cNvSpPr>
          <p:nvPr>
            <p:ph type="sldNum" sz="quarter" idx="1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EBFFC2"/>
                </a:solidFill>
                <a:latin typeface="Corbel"/>
                <a:ea typeface="Corbel"/>
                <a:cs typeface="Corbel"/>
                <a:sym typeface="Corbel"/>
              </a:rPr>
              <a:t>22</a:t>
            </a:fld>
            <a:endParaRPr sz="1100" b="0" i="0" u="none" strike="noStrike" cap="none" dirty="0">
              <a:solidFill>
                <a:srgbClr val="EBFFC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8292860-77C1-4DC3-8208-7422B7002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8212" y="1524000"/>
            <a:ext cx="942975" cy="9429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ED95340-7698-48A5-AE0C-34620E9680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1112" y="2133600"/>
            <a:ext cx="942975" cy="9429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C0668DB-69C9-42E2-AF32-19784C7E61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4565" y="3483668"/>
            <a:ext cx="942975" cy="94297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C5712D5-FF6B-48BC-BC71-3C6DAAFADE42}"/>
              </a:ext>
            </a:extLst>
          </p:cNvPr>
          <p:cNvGrpSpPr/>
          <p:nvPr/>
        </p:nvGrpSpPr>
        <p:grpSpPr>
          <a:xfrm>
            <a:off x="793766" y="3507997"/>
            <a:ext cx="942976" cy="882654"/>
            <a:chOff x="190356" y="2793574"/>
            <a:chExt cx="942976" cy="882654"/>
          </a:xfrm>
        </p:grpSpPr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F8F42B00-FFF8-449B-836A-73EBD459F20F}"/>
                </a:ext>
              </a:extLst>
            </p:cNvPr>
            <p:cNvSpPr/>
            <p:nvPr/>
          </p:nvSpPr>
          <p:spPr bwMode="auto">
            <a:xfrm>
              <a:off x="190356" y="2793574"/>
              <a:ext cx="942975" cy="882654"/>
            </a:xfrm>
            <a:prstGeom prst="flowChartDecision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21525E-47F2-4299-91A1-30C17FF3F644}"/>
                </a:ext>
              </a:extLst>
            </p:cNvPr>
            <p:cNvSpPr txBox="1"/>
            <p:nvPr/>
          </p:nvSpPr>
          <p:spPr>
            <a:xfrm>
              <a:off x="190356" y="3013283"/>
              <a:ext cx="942976" cy="443236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dirty="0">
                  <a:solidFill>
                    <a:schemeClr val="bg2"/>
                  </a:solidFill>
                  <a:latin typeface="+mn-lt"/>
                </a:rPr>
                <a:t>AZ-900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48B905-76BF-47C1-9335-AD86042A1A85}"/>
              </a:ext>
            </a:extLst>
          </p:cNvPr>
          <p:cNvGrpSpPr/>
          <p:nvPr/>
        </p:nvGrpSpPr>
        <p:grpSpPr>
          <a:xfrm>
            <a:off x="3998913" y="1569881"/>
            <a:ext cx="942976" cy="882654"/>
            <a:chOff x="3275012" y="1686669"/>
            <a:chExt cx="942976" cy="882654"/>
          </a:xfrm>
        </p:grpSpPr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01DA13B6-8DAC-455A-BF23-1B2CBF3F19E4}"/>
                </a:ext>
              </a:extLst>
            </p:cNvPr>
            <p:cNvSpPr/>
            <p:nvPr/>
          </p:nvSpPr>
          <p:spPr bwMode="auto">
            <a:xfrm>
              <a:off x="3275012" y="1686669"/>
              <a:ext cx="942975" cy="882654"/>
            </a:xfrm>
            <a:prstGeom prst="flowChartDecision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5738A51-BE00-44C1-B392-C001C1EA9015}"/>
                </a:ext>
              </a:extLst>
            </p:cNvPr>
            <p:cNvSpPr txBox="1"/>
            <p:nvPr/>
          </p:nvSpPr>
          <p:spPr>
            <a:xfrm>
              <a:off x="3275012" y="1906378"/>
              <a:ext cx="942976" cy="443236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dirty="0">
                  <a:solidFill>
                    <a:schemeClr val="bg2"/>
                  </a:solidFill>
                  <a:latin typeface="+mn-lt"/>
                </a:rPr>
                <a:t>AZ-103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DCCC3FF-DDFC-4434-8560-7B6D2323FEDF}"/>
              </a:ext>
            </a:extLst>
          </p:cNvPr>
          <p:cNvGrpSpPr/>
          <p:nvPr/>
        </p:nvGrpSpPr>
        <p:grpSpPr>
          <a:xfrm>
            <a:off x="3996132" y="2870885"/>
            <a:ext cx="942976" cy="882654"/>
            <a:chOff x="3272231" y="2987673"/>
            <a:chExt cx="942976" cy="882654"/>
          </a:xfrm>
        </p:grpSpPr>
        <p:sp>
          <p:nvSpPr>
            <p:cNvPr id="15" name="Flowchart: Decision 14">
              <a:extLst>
                <a:ext uri="{FF2B5EF4-FFF2-40B4-BE49-F238E27FC236}">
                  <a16:creationId xmlns:a16="http://schemas.microsoft.com/office/drawing/2014/main" id="{31A71B73-8B3A-4D1F-9DF8-A40FEA5A76B8}"/>
                </a:ext>
              </a:extLst>
            </p:cNvPr>
            <p:cNvSpPr/>
            <p:nvPr/>
          </p:nvSpPr>
          <p:spPr bwMode="auto">
            <a:xfrm>
              <a:off x="3272232" y="2987673"/>
              <a:ext cx="942975" cy="882654"/>
            </a:xfrm>
            <a:prstGeom prst="flowChartDecision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66262A-1046-4B86-A45B-BF280007D60A}"/>
                </a:ext>
              </a:extLst>
            </p:cNvPr>
            <p:cNvSpPr txBox="1"/>
            <p:nvPr/>
          </p:nvSpPr>
          <p:spPr>
            <a:xfrm>
              <a:off x="3272231" y="3207382"/>
              <a:ext cx="942976" cy="443236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dirty="0">
                  <a:solidFill>
                    <a:schemeClr val="bg2"/>
                  </a:solidFill>
                  <a:latin typeface="+mn-lt"/>
                </a:rPr>
                <a:t>AZ-203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04F642-4A4E-4254-8594-C2B2D14C3BED}"/>
              </a:ext>
            </a:extLst>
          </p:cNvPr>
          <p:cNvGrpSpPr/>
          <p:nvPr/>
        </p:nvGrpSpPr>
        <p:grpSpPr>
          <a:xfrm>
            <a:off x="8037511" y="2155948"/>
            <a:ext cx="942976" cy="882654"/>
            <a:chOff x="7313612" y="1561528"/>
            <a:chExt cx="942976" cy="882654"/>
          </a:xfrm>
        </p:grpSpPr>
        <p:sp>
          <p:nvSpPr>
            <p:cNvPr id="17" name="Flowchart: Decision 16">
              <a:extLst>
                <a:ext uri="{FF2B5EF4-FFF2-40B4-BE49-F238E27FC236}">
                  <a16:creationId xmlns:a16="http://schemas.microsoft.com/office/drawing/2014/main" id="{5EEF7A54-DC20-4BBD-AB0B-7B9E62D2093A}"/>
                </a:ext>
              </a:extLst>
            </p:cNvPr>
            <p:cNvSpPr/>
            <p:nvPr/>
          </p:nvSpPr>
          <p:spPr bwMode="auto">
            <a:xfrm>
              <a:off x="7313612" y="1561528"/>
              <a:ext cx="942975" cy="882654"/>
            </a:xfrm>
            <a:prstGeom prst="flowChartDecision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E94F13-4A0F-4D11-9D98-35D7902BF27A}"/>
                </a:ext>
              </a:extLst>
            </p:cNvPr>
            <p:cNvSpPr txBox="1"/>
            <p:nvPr/>
          </p:nvSpPr>
          <p:spPr>
            <a:xfrm>
              <a:off x="7313612" y="1781237"/>
              <a:ext cx="942976" cy="443236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dirty="0">
                  <a:solidFill>
                    <a:schemeClr val="bg2"/>
                  </a:solidFill>
                  <a:latin typeface="+mn-lt"/>
                </a:rPr>
                <a:t>AZ-400</a:t>
              </a:r>
            </a:p>
          </p:txBody>
        </p: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178D9280-6750-4C98-A7FF-69900E0F5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8211" y="2819400"/>
            <a:ext cx="942975" cy="94297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018CB7E-B2CE-4050-8B56-DF3F9C20A9A4}"/>
              </a:ext>
            </a:extLst>
          </p:cNvPr>
          <p:cNvGrpSpPr/>
          <p:nvPr/>
        </p:nvGrpSpPr>
        <p:grpSpPr>
          <a:xfrm>
            <a:off x="4003692" y="4206934"/>
            <a:ext cx="942976" cy="882654"/>
            <a:chOff x="2925763" y="4353883"/>
            <a:chExt cx="942976" cy="882654"/>
          </a:xfrm>
        </p:grpSpPr>
        <p:sp>
          <p:nvSpPr>
            <p:cNvPr id="20" name="Flowchart: Decision 19">
              <a:extLst>
                <a:ext uri="{FF2B5EF4-FFF2-40B4-BE49-F238E27FC236}">
                  <a16:creationId xmlns:a16="http://schemas.microsoft.com/office/drawing/2014/main" id="{1D247F41-1F37-496D-98EE-55A96DFE45FB}"/>
                </a:ext>
              </a:extLst>
            </p:cNvPr>
            <p:cNvSpPr/>
            <p:nvPr/>
          </p:nvSpPr>
          <p:spPr bwMode="auto">
            <a:xfrm>
              <a:off x="2925763" y="4353883"/>
              <a:ext cx="942975" cy="882654"/>
            </a:xfrm>
            <a:prstGeom prst="flowChartDecision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0C1D44-B31E-47D9-9AA2-8A3F59E22832}"/>
                </a:ext>
              </a:extLst>
            </p:cNvPr>
            <p:cNvSpPr txBox="1"/>
            <p:nvPr/>
          </p:nvSpPr>
          <p:spPr>
            <a:xfrm>
              <a:off x="2925763" y="4573592"/>
              <a:ext cx="942976" cy="443236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dirty="0">
                  <a:solidFill>
                    <a:schemeClr val="bg2"/>
                  </a:solidFill>
                  <a:latin typeface="+mn-lt"/>
                </a:rPr>
                <a:t>AZ-300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D65900-7346-41FE-A49A-D2F1DD9ED045}"/>
              </a:ext>
            </a:extLst>
          </p:cNvPr>
          <p:cNvGrpSpPr/>
          <p:nvPr/>
        </p:nvGrpSpPr>
        <p:grpSpPr>
          <a:xfrm>
            <a:off x="8037512" y="4206934"/>
            <a:ext cx="942976" cy="882654"/>
            <a:chOff x="4494212" y="4401322"/>
            <a:chExt cx="942976" cy="882654"/>
          </a:xfrm>
        </p:grpSpPr>
        <p:sp>
          <p:nvSpPr>
            <p:cNvPr id="22" name="Flowchart: Decision 21">
              <a:extLst>
                <a:ext uri="{FF2B5EF4-FFF2-40B4-BE49-F238E27FC236}">
                  <a16:creationId xmlns:a16="http://schemas.microsoft.com/office/drawing/2014/main" id="{AEAB8B2A-FF70-41BA-8B2E-CB0E398D342F}"/>
                </a:ext>
              </a:extLst>
            </p:cNvPr>
            <p:cNvSpPr/>
            <p:nvPr/>
          </p:nvSpPr>
          <p:spPr bwMode="auto">
            <a:xfrm>
              <a:off x="4494212" y="4401322"/>
              <a:ext cx="942975" cy="882654"/>
            </a:xfrm>
            <a:prstGeom prst="flowChartDecision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124001-12D5-409A-992C-A22530BD6571}"/>
                </a:ext>
              </a:extLst>
            </p:cNvPr>
            <p:cNvSpPr txBox="1"/>
            <p:nvPr/>
          </p:nvSpPr>
          <p:spPr>
            <a:xfrm>
              <a:off x="4494212" y="4621031"/>
              <a:ext cx="942976" cy="443236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dirty="0">
                  <a:solidFill>
                    <a:schemeClr val="bg2"/>
                  </a:solidFill>
                  <a:latin typeface="+mn-lt"/>
                </a:rPr>
                <a:t>AZ-301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CAA3753-4E5D-45F3-B94D-0D71C446E08A}"/>
              </a:ext>
            </a:extLst>
          </p:cNvPr>
          <p:cNvGrpSpPr/>
          <p:nvPr/>
        </p:nvGrpSpPr>
        <p:grpSpPr>
          <a:xfrm>
            <a:off x="4003692" y="5384736"/>
            <a:ext cx="942976" cy="882654"/>
            <a:chOff x="3139279" y="5514543"/>
            <a:chExt cx="942976" cy="882654"/>
          </a:xfrm>
        </p:grpSpPr>
        <p:sp>
          <p:nvSpPr>
            <p:cNvPr id="24" name="Flowchart: Decision 23">
              <a:extLst>
                <a:ext uri="{FF2B5EF4-FFF2-40B4-BE49-F238E27FC236}">
                  <a16:creationId xmlns:a16="http://schemas.microsoft.com/office/drawing/2014/main" id="{6F349307-2536-4B1B-9481-D6243D905024}"/>
                </a:ext>
              </a:extLst>
            </p:cNvPr>
            <p:cNvSpPr/>
            <p:nvPr/>
          </p:nvSpPr>
          <p:spPr bwMode="auto">
            <a:xfrm>
              <a:off x="3139279" y="5514543"/>
              <a:ext cx="942975" cy="882654"/>
            </a:xfrm>
            <a:prstGeom prst="flowChartDecision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10CBC26-5F7E-49B8-8CC0-40AAAE57876F}"/>
                </a:ext>
              </a:extLst>
            </p:cNvPr>
            <p:cNvSpPr txBox="1"/>
            <p:nvPr/>
          </p:nvSpPr>
          <p:spPr>
            <a:xfrm>
              <a:off x="3139279" y="5734252"/>
              <a:ext cx="942976" cy="443236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ctr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dirty="0">
                  <a:solidFill>
                    <a:schemeClr val="bg2"/>
                  </a:solidFill>
                  <a:latin typeface="+mn-lt"/>
                </a:rPr>
                <a:t>AZ-500</a:t>
              </a:r>
            </a:p>
          </p:txBody>
        </p: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C2F19FC7-8AD5-4EA4-B4ED-8CEE937DAB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71113" y="4176774"/>
            <a:ext cx="942975" cy="9429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9091549-2B66-483F-9F22-6F5F05BE8500}"/>
              </a:ext>
            </a:extLst>
          </p:cNvPr>
          <p:cNvSpPr txBox="1"/>
          <p:nvPr/>
        </p:nvSpPr>
        <p:spPr>
          <a:xfrm>
            <a:off x="5772154" y="2316486"/>
            <a:ext cx="1485050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dirty="0">
                <a:solidFill>
                  <a:schemeClr val="tx1"/>
                </a:solidFill>
                <a:latin typeface="+mn-lt"/>
              </a:rPr>
              <a:t>Administrator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CCA9B9-B430-4244-91E9-CCCE16C93FE2}"/>
              </a:ext>
            </a:extLst>
          </p:cNvPr>
          <p:cNvSpPr txBox="1"/>
          <p:nvPr/>
        </p:nvSpPr>
        <p:spPr>
          <a:xfrm>
            <a:off x="5929250" y="3634550"/>
            <a:ext cx="1170862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dirty="0">
                <a:solidFill>
                  <a:schemeClr val="tx1"/>
                </a:solidFill>
                <a:latin typeface="+mn-lt"/>
              </a:rPr>
              <a:t>Developer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D1081361-F0A8-4840-9E59-004D3E72E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8211" y="5363198"/>
            <a:ext cx="942975" cy="94297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8A7D66B-3F40-4D2A-97D4-0C3C6E77B04C}"/>
              </a:ext>
            </a:extLst>
          </p:cNvPr>
          <p:cNvSpPr txBox="1"/>
          <p:nvPr/>
        </p:nvSpPr>
        <p:spPr>
          <a:xfrm>
            <a:off x="5995777" y="6140995"/>
            <a:ext cx="1037813" cy="746203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dirty="0">
                <a:solidFill>
                  <a:schemeClr val="tx1"/>
                </a:solidFill>
                <a:latin typeface="+mn-lt"/>
              </a:rPr>
              <a:t>Security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dirty="0">
                <a:solidFill>
                  <a:schemeClr val="tx1"/>
                </a:solidFill>
                <a:latin typeface="+mn-lt"/>
              </a:rPr>
              <a:t>Engineer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6B56097-18E7-49F0-8E1E-773A05859156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>
            <a:off x="4946668" y="4648261"/>
            <a:ext cx="309084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5E3A985-73A7-4EF8-BB0E-C312D5B6669D}"/>
              </a:ext>
            </a:extLst>
          </p:cNvPr>
          <p:cNvCxnSpPr>
            <a:stCxn id="23" idx="3"/>
            <a:endCxn id="26" idx="1"/>
          </p:cNvCxnSpPr>
          <p:nvPr/>
        </p:nvCxnSpPr>
        <p:spPr>
          <a:xfrm>
            <a:off x="8980488" y="4648261"/>
            <a:ext cx="1190625" cy="1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8D99E16-C216-4AF5-ADE4-7F29C83023EF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1736742" y="3949324"/>
            <a:ext cx="597823" cy="5832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0C76CE3-EC46-45F5-B42E-85F764B47368}"/>
              </a:ext>
            </a:extLst>
          </p:cNvPr>
          <p:cNvCxnSpPr>
            <a:stCxn id="7" idx="3"/>
            <a:endCxn id="14" idx="1"/>
          </p:cNvCxnSpPr>
          <p:nvPr/>
        </p:nvCxnSpPr>
        <p:spPr>
          <a:xfrm flipV="1">
            <a:off x="3277540" y="2011208"/>
            <a:ext cx="721373" cy="194394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F09F248-78E7-4660-82EF-DE203D626551}"/>
              </a:ext>
            </a:extLst>
          </p:cNvPr>
          <p:cNvCxnSpPr>
            <a:stCxn id="7" idx="3"/>
            <a:endCxn id="16" idx="1"/>
          </p:cNvCxnSpPr>
          <p:nvPr/>
        </p:nvCxnSpPr>
        <p:spPr>
          <a:xfrm flipV="1">
            <a:off x="3277540" y="3312212"/>
            <a:ext cx="718592" cy="64294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D30914E-B118-4F3A-BA1F-C7AE4243208E}"/>
              </a:ext>
            </a:extLst>
          </p:cNvPr>
          <p:cNvCxnSpPr>
            <a:stCxn id="7" idx="3"/>
            <a:endCxn id="21" idx="1"/>
          </p:cNvCxnSpPr>
          <p:nvPr/>
        </p:nvCxnSpPr>
        <p:spPr>
          <a:xfrm>
            <a:off x="3277540" y="3955156"/>
            <a:ext cx="726152" cy="693105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0FAFF63-AEFA-4DF6-B573-655E9258F8B2}"/>
              </a:ext>
            </a:extLst>
          </p:cNvPr>
          <p:cNvCxnSpPr>
            <a:stCxn id="7" idx="3"/>
            <a:endCxn id="25" idx="1"/>
          </p:cNvCxnSpPr>
          <p:nvPr/>
        </p:nvCxnSpPr>
        <p:spPr>
          <a:xfrm>
            <a:off x="3277540" y="3955156"/>
            <a:ext cx="726152" cy="1870907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DEB19D8-EC86-44E7-B23E-CE2288377657}"/>
              </a:ext>
            </a:extLst>
          </p:cNvPr>
          <p:cNvCxnSpPr>
            <a:stCxn id="14" idx="3"/>
            <a:endCxn id="3" idx="1"/>
          </p:cNvCxnSpPr>
          <p:nvPr/>
        </p:nvCxnSpPr>
        <p:spPr>
          <a:xfrm flipV="1">
            <a:off x="4941889" y="1995488"/>
            <a:ext cx="1076323" cy="1572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85648D4-066E-4656-88BF-A1A510EA410D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 flipV="1">
            <a:off x="4939108" y="3290888"/>
            <a:ext cx="1079103" cy="21324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D03FB29-753B-4FE5-AB34-8CF1B9BD3812}"/>
              </a:ext>
            </a:extLst>
          </p:cNvPr>
          <p:cNvCxnSpPr>
            <a:stCxn id="25" idx="3"/>
            <a:endCxn id="36" idx="1"/>
          </p:cNvCxnSpPr>
          <p:nvPr/>
        </p:nvCxnSpPr>
        <p:spPr>
          <a:xfrm>
            <a:off x="4946668" y="5826063"/>
            <a:ext cx="1071543" cy="8623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112D46B-A97F-4A27-8978-48FF73F3147F}"/>
              </a:ext>
            </a:extLst>
          </p:cNvPr>
          <p:cNvCxnSpPr>
            <a:stCxn id="3" idx="3"/>
            <a:endCxn id="17" idx="1"/>
          </p:cNvCxnSpPr>
          <p:nvPr/>
        </p:nvCxnSpPr>
        <p:spPr>
          <a:xfrm>
            <a:off x="6961187" y="1995488"/>
            <a:ext cx="1076324" cy="6017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8610726-3822-4C2A-A3EE-3BF84D42FA33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 flipV="1">
            <a:off x="6961186" y="2597275"/>
            <a:ext cx="1076325" cy="6936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8FE6084-8A24-4372-848B-E91B95DF92AC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8980486" y="2597275"/>
            <a:ext cx="1190626" cy="7813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3F78887-DDE3-46B9-AD96-DB28B725967F}"/>
              </a:ext>
            </a:extLst>
          </p:cNvPr>
          <p:cNvSpPr txBox="1"/>
          <p:nvPr/>
        </p:nvSpPr>
        <p:spPr>
          <a:xfrm>
            <a:off x="10123695" y="2942329"/>
            <a:ext cx="1037813" cy="746203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dirty="0">
                <a:solidFill>
                  <a:schemeClr val="tx1"/>
                </a:solidFill>
                <a:latin typeface="+mn-lt"/>
              </a:rPr>
              <a:t>DevOps 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dirty="0">
                <a:solidFill>
                  <a:schemeClr val="tx1"/>
                </a:solidFill>
                <a:latin typeface="+mn-lt"/>
              </a:rPr>
              <a:t>Engineer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8D2E97C-02C0-467E-8A73-987AA17BB8BF}"/>
              </a:ext>
            </a:extLst>
          </p:cNvPr>
          <p:cNvSpPr txBox="1"/>
          <p:nvPr/>
        </p:nvSpPr>
        <p:spPr>
          <a:xfrm>
            <a:off x="10115957" y="5015647"/>
            <a:ext cx="1082696" cy="746203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dirty="0">
                <a:solidFill>
                  <a:schemeClr val="tx1"/>
                </a:solidFill>
                <a:latin typeface="+mn-lt"/>
              </a:rPr>
              <a:t>Solutions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dirty="0">
                <a:solidFill>
                  <a:schemeClr val="tx1"/>
                </a:solidFill>
                <a:latin typeface="+mn-lt"/>
              </a:rPr>
              <a:t>Architect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5C68A3A-E628-4945-989E-64A31B9BF2BC}"/>
              </a:ext>
            </a:extLst>
          </p:cNvPr>
          <p:cNvCxnSpPr/>
          <p:nvPr/>
        </p:nvCxnSpPr>
        <p:spPr>
          <a:xfrm>
            <a:off x="9771329" y="6347005"/>
            <a:ext cx="93251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33FDE32-E3B6-4863-B35C-E71EFAA76F82}"/>
              </a:ext>
            </a:extLst>
          </p:cNvPr>
          <p:cNvCxnSpPr/>
          <p:nvPr/>
        </p:nvCxnSpPr>
        <p:spPr>
          <a:xfrm>
            <a:off x="9771329" y="6696521"/>
            <a:ext cx="932515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4CAAB02-A253-48EB-B424-6866D7F1F462}"/>
              </a:ext>
            </a:extLst>
          </p:cNvPr>
          <p:cNvSpPr txBox="1"/>
          <p:nvPr/>
        </p:nvSpPr>
        <p:spPr>
          <a:xfrm>
            <a:off x="10698091" y="6109325"/>
            <a:ext cx="1246203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dirty="0">
                <a:solidFill>
                  <a:schemeClr val="tx1"/>
                </a:solidFill>
                <a:latin typeface="+mn-lt"/>
              </a:rPr>
              <a:t>Mandatory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D6EBBBD-5F1E-4E91-B1C7-AB56603DCDDA}"/>
              </a:ext>
            </a:extLst>
          </p:cNvPr>
          <p:cNvSpPr txBox="1"/>
          <p:nvPr/>
        </p:nvSpPr>
        <p:spPr>
          <a:xfrm>
            <a:off x="10698091" y="6458841"/>
            <a:ext cx="1033003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dirty="0">
                <a:solidFill>
                  <a:schemeClr val="tx1"/>
                </a:solidFill>
                <a:latin typeface="+mn-lt"/>
              </a:rPr>
              <a:t>Optional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99FFB6D-EA61-45F6-9531-742359CA2CF3}"/>
              </a:ext>
            </a:extLst>
          </p:cNvPr>
          <p:cNvSpPr txBox="1"/>
          <p:nvPr/>
        </p:nvSpPr>
        <p:spPr>
          <a:xfrm>
            <a:off x="5981195" y="4590734"/>
            <a:ext cx="808583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i="1" dirty="0">
                <a:solidFill>
                  <a:schemeClr val="tx1"/>
                </a:solidFill>
                <a:latin typeface="+mn-lt"/>
              </a:rPr>
              <a:t>(AND)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66C8031-5028-4361-B5D2-98E70AC65E35}"/>
              </a:ext>
            </a:extLst>
          </p:cNvPr>
          <p:cNvSpPr txBox="1"/>
          <p:nvPr/>
        </p:nvSpPr>
        <p:spPr>
          <a:xfrm>
            <a:off x="7294219" y="2363501"/>
            <a:ext cx="672327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i="1" dirty="0">
                <a:solidFill>
                  <a:schemeClr val="tx1"/>
                </a:solidFill>
                <a:latin typeface="+mn-lt"/>
              </a:rPr>
              <a:t>(OR)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C651463-43D7-4972-84E0-0C3EB17EFEDD}"/>
              </a:ext>
            </a:extLst>
          </p:cNvPr>
          <p:cNvCxnSpPr/>
          <p:nvPr/>
        </p:nvCxnSpPr>
        <p:spPr>
          <a:xfrm>
            <a:off x="9771329" y="6023158"/>
            <a:ext cx="932515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10D126F-71F4-4D6F-A53C-F3675C19AA91}"/>
              </a:ext>
            </a:extLst>
          </p:cNvPr>
          <p:cNvSpPr txBox="1"/>
          <p:nvPr/>
        </p:nvSpPr>
        <p:spPr>
          <a:xfrm>
            <a:off x="10698091" y="5785478"/>
            <a:ext cx="1416121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b="1" dirty="0">
                <a:solidFill>
                  <a:schemeClr val="tx1"/>
                </a:solidFill>
                <a:latin typeface="+mn-lt"/>
              </a:rPr>
              <a:t>Achievement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F504737-08FC-4BA5-811B-4FDB2E55D3F3}"/>
              </a:ext>
            </a:extLst>
          </p:cNvPr>
          <p:cNvSpPr txBox="1"/>
          <p:nvPr/>
        </p:nvSpPr>
        <p:spPr>
          <a:xfrm>
            <a:off x="-77788" y="6439885"/>
            <a:ext cx="4428164" cy="47535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600" i="1" dirty="0">
                <a:solidFill>
                  <a:schemeClr val="tx1"/>
                </a:solidFill>
                <a:latin typeface="+mn-lt"/>
              </a:rPr>
              <a:t>* Data and AI related certifications are not shown</a:t>
            </a:r>
          </a:p>
        </p:txBody>
      </p:sp>
    </p:spTree>
    <p:extLst>
      <p:ext uri="{BB962C8B-B14F-4D97-AF65-F5344CB8AC3E}">
        <p14:creationId xmlns:p14="http://schemas.microsoft.com/office/powerpoint/2010/main" val="285144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85A8F-AF32-4E73-B98B-9AC5200DE5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186D9-0020-464C-99FB-A39A5D9406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Just a Few Words</a:t>
            </a:r>
          </a:p>
        </p:txBody>
      </p:sp>
      <p:pic>
        <p:nvPicPr>
          <p:cNvPr id="7" name="Picture 6" descr="A close up of a toy&#10;&#10;Description generated with high confidence">
            <a:extLst>
              <a:ext uri="{FF2B5EF4-FFF2-40B4-BE49-F238E27FC236}">
                <a16:creationId xmlns:a16="http://schemas.microsoft.com/office/drawing/2014/main" id="{B9DE2CF2-2A48-48F2-AF7F-1A97FDE8E7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2" y="457200"/>
            <a:ext cx="4402000" cy="44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8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700" cy="55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600" b="1" dirty="0"/>
              <a:t>Dimitar Zahariev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600" dirty="0"/>
              <a:t>During office hours work as BI/DI Consultant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600" dirty="0"/>
              <a:t>Passionate about technology and teaching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600" dirty="0"/>
              <a:t>Other side activities:</a:t>
            </a:r>
          </a:p>
          <a:p>
            <a:pPr marL="1180719" lvl="1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openSUSE Advocate</a:t>
            </a:r>
          </a:p>
          <a:p>
            <a:pPr marL="1180719" lvl="1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VMUG Bulgaria Co-Leader</a:t>
            </a:r>
          </a:p>
          <a:p>
            <a:pPr marL="1180719" lvl="1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VP IT &amp; Web PMI Bulgaria Chapter</a:t>
            </a:r>
          </a:p>
          <a:p>
            <a:pPr marL="1066419" lvl="1" indent="-457200">
              <a:lnSpc>
                <a:spcPct val="100000"/>
              </a:lnSpc>
            </a:pPr>
            <a:endParaRPr lang="en-US" sz="3600" dirty="0"/>
          </a:p>
        </p:txBody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dirty="0"/>
              <a:t>The Trainer</a:t>
            </a:r>
            <a:endParaRPr dirty="0"/>
          </a:p>
        </p:txBody>
      </p:sp>
      <p:sp>
        <p:nvSpPr>
          <p:cNvPr id="84" name="Shape 84"/>
          <p:cNvSpPr txBox="1">
            <a:spLocks noGrp="1"/>
          </p:cNvSpPr>
          <p:nvPr>
            <p:ph type="sldNum" sz="quarter" idx="1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EBFFC2"/>
                </a:solidFill>
                <a:latin typeface="Corbel"/>
                <a:ea typeface="Corbel"/>
                <a:cs typeface="Corbel"/>
                <a:sym typeface="Corbel"/>
              </a:rPr>
              <a:t>24</a:t>
            </a:fld>
            <a:endParaRPr sz="1100" b="0" i="0" u="none" strike="noStrike" cap="none">
              <a:solidFill>
                <a:srgbClr val="EBFFC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AAC266-D20D-4EBF-A6AB-1EC4A110AB5B}"/>
              </a:ext>
            </a:extLst>
          </p:cNvPr>
          <p:cNvSpPr txBox="1"/>
          <p:nvPr/>
        </p:nvSpPr>
        <p:spPr>
          <a:xfrm>
            <a:off x="7085012" y="3370292"/>
            <a:ext cx="4785633" cy="169543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Communication channels: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SoftUni</a:t>
            </a:r>
            <a:r>
              <a:rPr lang="en-US" sz="2400" dirty="0">
                <a:solidFill>
                  <a:schemeClr val="tx1"/>
                </a:solidFill>
              </a:rPr>
              <a:t> Forum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E-mail: </a:t>
            </a:r>
            <a:r>
              <a:rPr lang="en-US" sz="24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dimitar@zahariev.pro</a:t>
            </a: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Skype: </a:t>
            </a:r>
            <a:r>
              <a:rPr lang="en-US" sz="2400" b="1" dirty="0" err="1">
                <a:solidFill>
                  <a:schemeClr val="bg1"/>
                </a:solidFill>
              </a:rPr>
              <a:t>zahariev.dimitar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37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User">
            <a:extLst>
              <a:ext uri="{FF2B5EF4-FFF2-40B4-BE49-F238E27FC236}">
                <a16:creationId xmlns:a16="http://schemas.microsoft.com/office/drawing/2014/main" id="{3D7D200B-BA69-49D4-B123-95BD9E71E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612" y="1379923"/>
            <a:ext cx="2286000" cy="2286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85A8F-AF32-4E73-B98B-9AC5200DE5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186D9-0020-464C-99FB-A39A5D9406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Just a Short Form</a:t>
            </a:r>
          </a:p>
        </p:txBody>
      </p:sp>
      <p:pic>
        <p:nvPicPr>
          <p:cNvPr id="8" name="Graphic 7" descr="User">
            <a:extLst>
              <a:ext uri="{FF2B5EF4-FFF2-40B4-BE49-F238E27FC236}">
                <a16:creationId xmlns:a16="http://schemas.microsoft.com/office/drawing/2014/main" id="{D5BC5722-5A3C-42AE-B092-5CAEF299A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4212" y="1143000"/>
            <a:ext cx="2286000" cy="2286000"/>
          </a:xfrm>
          <a:prstGeom prst="rect">
            <a:avLst/>
          </a:prstGeom>
        </p:spPr>
      </p:pic>
      <p:pic>
        <p:nvPicPr>
          <p:cNvPr id="9" name="Graphic 8" descr="User">
            <a:extLst>
              <a:ext uri="{FF2B5EF4-FFF2-40B4-BE49-F238E27FC236}">
                <a16:creationId xmlns:a16="http://schemas.microsoft.com/office/drawing/2014/main" id="{317A4F94-7DF9-4652-A615-781F0D1FF2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51412" y="1616846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About you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Go here: </a:t>
            </a:r>
            <a:r>
              <a:rPr lang="en-US" b="1" dirty="0">
                <a:hlinkClick r:id="rId2"/>
              </a:rPr>
              <a:t>https://tinyurl.com/aze-201912-in</a:t>
            </a:r>
            <a:r>
              <a:rPr lang="en-US" b="1" dirty="0"/>
              <a:t> 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Few words about you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Your expectations/suggestions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92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400" dirty="0"/>
              <a:t>We are ready to </a:t>
            </a:r>
            <a:r>
              <a:rPr lang="en-US" sz="4400" b="1" dirty="0"/>
              <a:t>move</a:t>
            </a:r>
            <a:r>
              <a:rPr lang="en-US" sz="4400" dirty="0"/>
              <a:t> </a:t>
            </a:r>
            <a:r>
              <a:rPr lang="en-US" sz="4400" b="1" dirty="0">
                <a:solidFill>
                  <a:schemeClr val="bg1"/>
                </a:solidFill>
              </a:rPr>
              <a:t>forward</a:t>
            </a:r>
            <a:r>
              <a:rPr lang="en-US" sz="4400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A2CE21-22BF-4B8B-AF3B-7D1584E292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447212" y="1399662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SoftUni Diamond Partners</a:t>
            </a:r>
            <a:endParaRPr lang="bg-BG" dirty="0">
              <a:solidFill>
                <a:schemeClr val="bg2"/>
              </a:solidFill>
            </a:endParaRPr>
          </a:p>
        </p:txBody>
      </p:sp>
      <p:pic>
        <p:nvPicPr>
          <p:cNvPr id="22" name="Infragistics">
            <a:hlinkClick r:id="rId3"/>
            <a:extLst>
              <a:ext uri="{FF2B5EF4-FFF2-40B4-BE49-F238E27FC236}">
                <a16:creationId xmlns:a16="http://schemas.microsoft.com/office/drawing/2014/main" id="{B144A31B-0A04-458F-A3E8-FB087C5181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36600" y="4484498"/>
            <a:ext cx="566588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23" name="Indeavr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BCA470B5-EF7D-4607-9DBD-6D5DD869E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50492" y="4484498"/>
            <a:ext cx="396008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4" name="Netpeak" descr="Ð ÐµÐ·ÑÐ»ÑÐ°Ñ Ñ Ð¸Ð·Ð¾Ð±ÑÐ°Ð¶ÐµÐ½Ð¸Ðµ Ð·Ð° netpeak">
            <a:hlinkClick r:id="rId7"/>
            <a:extLst>
              <a:ext uri="{FF2B5EF4-FFF2-40B4-BE49-F238E27FC236}">
                <a16:creationId xmlns:a16="http://schemas.microsoft.com/office/drawing/2014/main" id="{331D262B-A4E1-444E-91F0-CD0732950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11660" y="2424510"/>
            <a:ext cx="579082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Sotware Group" descr="Ð ÐµÐ·ÑÐ»ÑÐ°Ñ Ñ Ð¸Ð·Ð¾Ð±ÑÐ°Ð¶ÐµÐ½Ð¸Ðµ Ð·Ð° software group">
            <a:hlinkClick r:id="rId9"/>
            <a:extLst>
              <a:ext uri="{FF2B5EF4-FFF2-40B4-BE49-F238E27FC236}">
                <a16:creationId xmlns:a16="http://schemas.microsoft.com/office/drawing/2014/main" id="{82BEFF31-0390-4708-9B87-CD5CA29F0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50493" y="2424510"/>
            <a:ext cx="3856369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Telenor">
            <a:hlinkClick r:id="rId11"/>
            <a:extLst>
              <a:ext uri="{FF2B5EF4-FFF2-40B4-BE49-F238E27FC236}">
                <a16:creationId xmlns:a16="http://schemas.microsoft.com/office/drawing/2014/main" id="{C8FB8C63-59CB-4A45-8529-96F047E7DDA8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55579" y="1394517"/>
            <a:ext cx="2446901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XS">
            <a:hlinkClick r:id="rId13"/>
            <a:extLst>
              <a:ext uri="{FF2B5EF4-FFF2-40B4-BE49-F238E27FC236}">
                <a16:creationId xmlns:a16="http://schemas.microsoft.com/office/drawing/2014/main" id="{EE616F15-A212-4948-8C33-01A8B3540A1B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50492" y="1394517"/>
            <a:ext cx="418361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SB Tech">
            <a:hlinkClick r:id="rId15"/>
            <a:extLst>
              <a:ext uri="{FF2B5EF4-FFF2-40B4-BE49-F238E27FC236}">
                <a16:creationId xmlns:a16="http://schemas.microsoft.com/office/drawing/2014/main" id="{26832791-E415-4416-8C24-87B330830339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588691" y="1394517"/>
            <a:ext cx="2712303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9" name="Postbank">
            <a:hlinkClick r:id="rId17"/>
            <a:extLst>
              <a:ext uri="{FF2B5EF4-FFF2-40B4-BE49-F238E27FC236}">
                <a16:creationId xmlns:a16="http://schemas.microsoft.com/office/drawing/2014/main" id="{786DE91B-5838-4ABB-9599-9B9D5A72C832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6217753" y="3454504"/>
            <a:ext cx="2518346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0" name="SmartIT">
            <a:hlinkClick r:id="rId19"/>
            <a:extLst>
              <a:ext uri="{FF2B5EF4-FFF2-40B4-BE49-F238E27FC236}">
                <a16:creationId xmlns:a16="http://schemas.microsoft.com/office/drawing/2014/main" id="{EBCEF2BC-A3EC-41EB-A352-8F346A8B7942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50493" y="3454504"/>
            <a:ext cx="4539290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Codexio">
            <a:hlinkClick r:id="rId21"/>
            <a:extLst>
              <a:ext uri="{FF2B5EF4-FFF2-40B4-BE49-F238E27FC236}">
                <a16:creationId xmlns:a16="http://schemas.microsoft.com/office/drawing/2014/main" id="{6C36419A-8DCA-4C41-ACC6-107A967CC691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9354290" y="3454504"/>
            <a:ext cx="1748192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2" name="Infragistics">
            <a:hlinkClick r:id="rId23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1093493" y="5514490"/>
            <a:ext cx="2872298" cy="863152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3" name="Picture 32">
            <a:hlinkClick r:id="rId25"/>
            <a:extLst>
              <a:ext uri="{FF2B5EF4-FFF2-40B4-BE49-F238E27FC236}">
                <a16:creationId xmlns:a16="http://schemas.microsoft.com/office/drawing/2014/main" id="{209EACB9-FC1D-4DCA-BC86-B0DD0231235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665459" y="5603552"/>
            <a:ext cx="6472875" cy="774091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sz="quarter" idx="10"/>
          </p:nvPr>
        </p:nvSpPr>
        <p:spPr>
          <a:xfrm>
            <a:off x="190413" y="1191467"/>
            <a:ext cx="11804822" cy="5530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Autofit/>
          </a:bodyPr>
          <a:lstStyle/>
          <a:p>
            <a:pPr marL="446088" indent="-446088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latin typeface="Calibri"/>
                <a:ea typeface="Calibri"/>
                <a:cs typeface="Calibri"/>
                <a:sym typeface="Calibri"/>
              </a:rPr>
              <a:t>Course Objectives and Scope</a:t>
            </a:r>
          </a:p>
          <a:p>
            <a:pPr marL="446088" indent="-446088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ea typeface="Calibri"/>
                <a:cs typeface="Calibri"/>
                <a:sym typeface="Calibri"/>
              </a:rPr>
              <a:t>Requirements</a:t>
            </a:r>
            <a:endParaRPr sz="3400" dirty="0">
              <a:latin typeface="Calibri"/>
              <a:ea typeface="Calibri"/>
              <a:cs typeface="Calibri"/>
              <a:sym typeface="Calibri"/>
            </a:endParaRPr>
          </a:p>
          <a:p>
            <a:pPr marL="446088" indent="-446088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latin typeface="Calibri"/>
                <a:ea typeface="Calibri"/>
                <a:cs typeface="Calibri"/>
                <a:sym typeface="Calibri"/>
              </a:rPr>
              <a:t>Additional Details</a:t>
            </a:r>
            <a:endParaRPr sz="3400" dirty="0">
              <a:latin typeface="Calibri"/>
              <a:ea typeface="Calibri"/>
              <a:cs typeface="Calibri"/>
            </a:endParaRPr>
          </a:p>
          <a:p>
            <a:pPr marL="446088" indent="-446088">
              <a:lnSpc>
                <a:spcPct val="117647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ts val="3400"/>
              <a:buFont typeface="Noto Sans Symbols"/>
              <a:buAutoNum type="arabicPeriod"/>
            </a:pPr>
            <a:r>
              <a:rPr lang="en-US" sz="3400" dirty="0">
                <a:latin typeface="Calibri"/>
                <a:ea typeface="Calibri"/>
                <a:cs typeface="Calibri"/>
                <a:sym typeface="Calibri"/>
              </a:rPr>
              <a:t>Exam Information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BE60"/>
              </a:buClr>
              <a:buSzPts val="4000"/>
              <a:buFont typeface="Calibri"/>
              <a:buNone/>
            </a:pPr>
            <a:r>
              <a:rPr lang="en-US" sz="4000" b="1" i="0" u="none" strike="noStrike" cap="none" dirty="0">
                <a:latin typeface="Calibri"/>
                <a:ea typeface="Calibri"/>
                <a:cs typeface="Calibri"/>
                <a:sym typeface="Calibri"/>
              </a:rPr>
              <a:t>Table of Contents</a:t>
            </a:r>
            <a:endParaRPr sz="4000" b="1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 txBox="1"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Shape 96" descr="A drawing of a cartoon character  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8423072" y="1371600"/>
            <a:ext cx="3572162" cy="4385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Organizational Partners</a:t>
            </a:r>
            <a:endParaRPr lang="bg-BG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1756" y="1832787"/>
            <a:ext cx="8225314" cy="4149115"/>
            <a:chOff x="1492446" y="2067924"/>
            <a:chExt cx="6811766" cy="343607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08C713-0228-4051-B23E-879B04312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2" name="Picture 11">
              <a:hlinkClick r:id="rId4"/>
              <a:extLst>
                <a:ext uri="{FF2B5EF4-FFF2-40B4-BE49-F238E27FC236}">
                  <a16:creationId xmlns:a16="http://schemas.microsoft.com/office/drawing/2014/main" id="{BFA766B8-8BBD-4F74-89B8-E81AF861C6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4" name="Picture 13">
              <a:hlinkClick r:id="rId6"/>
              <a:extLst>
                <a:ext uri="{FF2B5EF4-FFF2-40B4-BE49-F238E27FC236}">
                  <a16:creationId xmlns:a16="http://schemas.microsoft.com/office/drawing/2014/main" id="{0913EF2F-215E-4B4F-A9E0-2D7E3B0C5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16" name="Picture 15">
              <a:hlinkClick r:id="rId8"/>
              <a:extLst>
                <a:ext uri="{FF2B5EF4-FFF2-40B4-BE49-F238E27FC236}">
                  <a16:creationId xmlns:a16="http://schemas.microsoft.com/office/drawing/2014/main" id="{16A88256-1F6F-4AC2-AC84-DB3557011F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2"/>
              </a:rPr>
              <a:t>Creative Commons Attribution-</a:t>
            </a:r>
            <a:r>
              <a:rPr lang="en-US" dirty="0" err="1">
                <a:hlinkClick r:id="rId2"/>
              </a:rPr>
              <a:t>NonCommercial</a:t>
            </a:r>
            <a:r>
              <a:rPr lang="en-US" dirty="0">
                <a:hlinkClick r:id="rId2"/>
              </a:rPr>
              <a:t>-</a:t>
            </a:r>
            <a:r>
              <a:rPr lang="en-US" dirty="0" err="1">
                <a:hlinkClick r:id="rId2"/>
              </a:rPr>
              <a:t>ShareAlike</a:t>
            </a:r>
            <a:r>
              <a:rPr lang="en-US" dirty="0">
                <a:hlinkClick r:id="rId2"/>
              </a:rPr>
              <a:t> 4.0 International</a:t>
            </a:r>
            <a:r>
              <a:rPr lang="en-US" dirty="0"/>
              <a:t>" license</a:t>
            </a:r>
          </a:p>
          <a:p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9FF54-7951-48CE-B2B9-34AA7FDF81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hlinkClick r:id="rId2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A62E4FF4-A8B2-440A-88B4-5BF53CB35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1726" y="3700109"/>
            <a:ext cx="5539423" cy="1938115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0353" y="1196706"/>
            <a:ext cx="9918577" cy="54371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505" y="3265962"/>
            <a:ext cx="1466714" cy="365827"/>
          </a:xfrm>
          <a:prstGeom prst="rect">
            <a:avLst/>
          </a:prstGeom>
        </p:spPr>
      </p:pic>
      <p:pic>
        <p:nvPicPr>
          <p:cNvPr id="12" name="Picture 4" descr="http://www.facebook.com/SoftwareUniversity" title="Software University @ Facebook">
            <a:hlinkClick r:id="rId8" tooltip="Software University @ Facebook"/>
            <a:extLst>
              <a:ext uri="{FF2B5EF4-FFF2-40B4-BE49-F238E27FC236}">
                <a16:creationId xmlns:a16="http://schemas.microsoft.com/office/drawing/2014/main" id="{A7542D21-3752-49F5-A4EB-8EBC5DE98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96055" y="3673962"/>
            <a:ext cx="1003693" cy="101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http://forum.softuni.bg" title="Software University - Forum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6C9532A8-EB2B-4425-A3E9-6ABF803CCED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2950" y="5541246"/>
            <a:ext cx="969903" cy="965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E7F8F1-6CC2-4DC7-A73E-09C6E63361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056" y="1350480"/>
            <a:ext cx="1191745" cy="1473496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720" y="2784538"/>
            <a:ext cx="3050717" cy="406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 err="1">
                <a:ea typeface="Calibri"/>
                <a:cs typeface="Calibri"/>
                <a:sym typeface="Calibri"/>
              </a:rPr>
              <a:t>AzE</a:t>
            </a:r>
            <a:r>
              <a:rPr lang="en-US" sz="4800" dirty="0">
                <a:ea typeface="Calibri"/>
                <a:cs typeface="Calibri"/>
                <a:sym typeface="Calibri"/>
              </a:rPr>
              <a:t>: Scope and Objectives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and when will be covered</a:t>
            </a:r>
            <a:endParaRPr lang="bg-BG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40" y="457200"/>
            <a:ext cx="698904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2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200" dirty="0">
                <a:ea typeface="Calibri"/>
                <a:cs typeface="Calibri"/>
                <a:sym typeface="Calibri"/>
              </a:rPr>
              <a:t>Gaining Basic Azure Administration Experience</a:t>
            </a:r>
          </a:p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200" dirty="0">
                <a:cs typeface="Calibri"/>
                <a:sym typeface="Calibri"/>
              </a:rPr>
              <a:t>Feeling Comfortable Working with Core Services</a:t>
            </a:r>
          </a:p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200" dirty="0">
                <a:cs typeface="Calibri"/>
                <a:sym typeface="Calibri"/>
              </a:rPr>
              <a:t>Knowledge and Experience with Few Additional Services</a:t>
            </a:r>
          </a:p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200" dirty="0">
                <a:cs typeface="Calibri"/>
                <a:sym typeface="Calibri"/>
              </a:rPr>
              <a:t>Ability to Create Simple Solutions From End-to-End</a:t>
            </a:r>
          </a:p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r>
              <a:rPr lang="en-US" sz="3200" dirty="0">
                <a:cs typeface="Calibri"/>
                <a:sym typeface="Calibri"/>
              </a:rPr>
              <a:t>Basic Automation Skills</a:t>
            </a:r>
          </a:p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endParaRPr lang="en-US" sz="3200" dirty="0">
              <a:highlight>
                <a:srgbClr val="FFFF00"/>
              </a:highlight>
              <a:cs typeface="Calibri"/>
              <a:sym typeface="Calibri"/>
            </a:endParaRPr>
          </a:p>
          <a:p>
            <a:pPr marL="304747" lvl="0" indent="-30474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3600"/>
              <a:buFont typeface="Noto Sans Symbols"/>
              <a:buChar char="▪"/>
            </a:pPr>
            <a:endParaRPr lang="bg-BG" dirty="0">
              <a:highlight>
                <a:srgbClr val="FFFF00"/>
              </a:highligh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Course Objectives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74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Module #1 – Infrastructure Services 1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Introduction to Azure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Management Tools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Core Services</a:t>
            </a:r>
          </a:p>
          <a:p>
            <a:pPr>
              <a:lnSpc>
                <a:spcPct val="100000"/>
              </a:lnSpc>
            </a:pPr>
            <a:r>
              <a:rPr lang="en-US" b="1" dirty="0"/>
              <a:t>Module #2 – Infrastructure Services 2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Multi Component Scenarios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Security and Access Management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Templates and Automation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Course Scope and Schedule (1)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3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Module #3 – Databases and Analytics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Relational Databases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NoSQL Databases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Analytics</a:t>
            </a:r>
          </a:p>
          <a:p>
            <a:pPr>
              <a:lnSpc>
                <a:spcPct val="100000"/>
              </a:lnSpc>
            </a:pPr>
            <a:r>
              <a:rPr lang="en-US" b="1" dirty="0"/>
              <a:t>Module #4 – Azure for Developers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Azure App Service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Azure Functions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Containers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Course Scope and Schedule (2)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4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Module #5 – Azure and DevOps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DevOps Methodologies and Practices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Continuous Integration and Deployment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Team Tools</a:t>
            </a:r>
          </a:p>
          <a:p>
            <a:pPr>
              <a:lnSpc>
                <a:spcPct val="100000"/>
              </a:lnSpc>
            </a:pPr>
            <a:r>
              <a:rPr lang="en-US" b="1" dirty="0"/>
              <a:t>Module #6 – All Together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Course Overview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Putting It All Together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Exam Simulation/Preparation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Calibri"/>
                <a:cs typeface="Calibri"/>
                <a:sym typeface="Calibri"/>
              </a:rPr>
              <a:t>Course Scope and Schedule (3)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1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DC0C4F-9E0B-474F-AE06-67B9993A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Will Cover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A278D4-B6E9-4286-ADFA-A82B25006D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Core platform services</a:t>
            </a:r>
          </a:p>
          <a:p>
            <a:r>
              <a:rPr lang="en-US" sz="4400" dirty="0"/>
              <a:t>Some of the most popular services</a:t>
            </a:r>
          </a:p>
          <a:p>
            <a:r>
              <a:rPr lang="en-US" sz="4400" dirty="0"/>
              <a:t>Multiple ways of controlling Azure</a:t>
            </a:r>
          </a:p>
          <a:p>
            <a:r>
              <a:rPr lang="en-US" sz="4400" dirty="0"/>
              <a:t>Basic scripting and automation</a:t>
            </a:r>
          </a:p>
          <a:p>
            <a:r>
              <a:rPr lang="en-US" sz="4400" dirty="0"/>
              <a:t>… and some other interesting things </a:t>
            </a:r>
            <a:r>
              <a:rPr lang="en-US" sz="4400" dirty="0">
                <a:sym typeface="Wingdings" panose="05000000000000000000" pitchFamily="2" charset="2"/>
              </a:rPr>
              <a:t>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FB0A0-B3FE-4EF5-B195-A89DC4BCA9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42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2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Office Theme">
  <a:themeElements>
    <a:clrScheme name="Tech_16x9">
      <a:dk1>
        <a:srgbClr val="000000"/>
      </a:dk1>
      <a:lt1>
        <a:srgbClr val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3736</TotalTime>
  <Words>1062</Words>
  <Application>Microsoft Office PowerPoint</Application>
  <PresentationFormat>Custom</PresentationFormat>
  <Paragraphs>242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Consolas</vt:lpstr>
      <vt:lpstr>Wingdings</vt:lpstr>
      <vt:lpstr>Noto Sans Symbols</vt:lpstr>
      <vt:lpstr>Corbel</vt:lpstr>
      <vt:lpstr>Wingdings 2</vt:lpstr>
      <vt:lpstr>1_SoftUni3_1</vt:lpstr>
      <vt:lpstr>2_SoftUni3_1</vt:lpstr>
      <vt:lpstr>Azure Essentials</vt:lpstr>
      <vt:lpstr>Have a Questions?</vt:lpstr>
      <vt:lpstr>Table of Contents</vt:lpstr>
      <vt:lpstr>PowerPoint Presentation</vt:lpstr>
      <vt:lpstr>Course Objectives</vt:lpstr>
      <vt:lpstr>Course Scope and Schedule (1)</vt:lpstr>
      <vt:lpstr>Course Scope and Schedule (2)</vt:lpstr>
      <vt:lpstr>Course Scope and Schedule (3)</vt:lpstr>
      <vt:lpstr>We Will Cover</vt:lpstr>
      <vt:lpstr>Is This Enough?</vt:lpstr>
      <vt:lpstr>PowerPoint Presentation</vt:lpstr>
      <vt:lpstr>Required Infrastructure</vt:lpstr>
      <vt:lpstr>Required* Knowledge</vt:lpstr>
      <vt:lpstr>PowerPoint Presentation</vt:lpstr>
      <vt:lpstr>Why English?</vt:lpstr>
      <vt:lpstr>Training Duration and Logistics</vt:lpstr>
      <vt:lpstr>PowerPoint Presentation</vt:lpstr>
      <vt:lpstr>Exam Scoring for AzE</vt:lpstr>
      <vt:lpstr>AzE Exam Test Portion</vt:lpstr>
      <vt:lpstr>AzE Exam Practice Portion</vt:lpstr>
      <vt:lpstr>PowerPoint Presentation</vt:lpstr>
      <vt:lpstr>Azure Certification Path*</vt:lpstr>
      <vt:lpstr>PowerPoint Presentation</vt:lpstr>
      <vt:lpstr>The Trainer</vt:lpstr>
      <vt:lpstr>PowerPoint Presentation</vt:lpstr>
      <vt:lpstr>About you</vt:lpstr>
      <vt:lpstr>Summary</vt:lpstr>
      <vt:lpstr>PowerPoint Presentation</vt:lpstr>
      <vt:lpstr>SoftUni Diamond Partners</vt:lpstr>
      <vt:lpstr>SoftUni Organizational Partners</vt:lpstr>
      <vt:lpstr>License</vt:lpstr>
      <vt:lpstr>Trainings @ Software University (SoftUni)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AzE - M0 - Slides - Course Introduction</dc:title>
  <cp:lastModifiedBy>Dimitar Zahariev</cp:lastModifiedBy>
  <cp:revision>94</cp:revision>
  <dcterms:modified xsi:type="dcterms:W3CDTF">2019-12-03T09:19:29Z</dcterms:modified>
</cp:coreProperties>
</file>